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71" r:id="rId7"/>
    <p:sldId id="261" r:id="rId8"/>
    <p:sldId id="317" r:id="rId9"/>
    <p:sldId id="293" r:id="rId10"/>
    <p:sldId id="296" r:id="rId11"/>
    <p:sldId id="297" r:id="rId12"/>
    <p:sldId id="299" r:id="rId13"/>
    <p:sldId id="318" r:id="rId14"/>
    <p:sldId id="300" r:id="rId15"/>
    <p:sldId id="319" r:id="rId16"/>
    <p:sldId id="331" r:id="rId17"/>
    <p:sldId id="313" r:id="rId18"/>
    <p:sldId id="301" r:id="rId19"/>
    <p:sldId id="320" r:id="rId20"/>
    <p:sldId id="321" r:id="rId21"/>
    <p:sldId id="307" r:id="rId22"/>
    <p:sldId id="322" r:id="rId23"/>
    <p:sldId id="323" r:id="rId24"/>
    <p:sldId id="324" r:id="rId25"/>
    <p:sldId id="325" r:id="rId26"/>
    <p:sldId id="326" r:id="rId27"/>
    <p:sldId id="327" r:id="rId28"/>
    <p:sldId id="328" r:id="rId29"/>
    <p:sldId id="329" r:id="rId30"/>
    <p:sldId id="314" r:id="rId31"/>
    <p:sldId id="33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A244"/>
    <a:srgbClr val="4D3548"/>
    <a:srgbClr val="82B941"/>
    <a:srgbClr val="88AC42"/>
    <a:srgbClr val="000000"/>
    <a:srgbClr val="686868"/>
    <a:srgbClr val="99B5C6"/>
    <a:srgbClr val="3D587D"/>
    <a:srgbClr val="FF7070"/>
    <a:srgbClr val="FF6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27" autoAdjust="0"/>
    <p:restoredTop sz="94660"/>
  </p:normalViewPr>
  <p:slideViewPr>
    <p:cSldViewPr snapToGrid="0">
      <p:cViewPr varScale="1">
        <p:scale>
          <a:sx n="70" d="100"/>
          <a:sy n="70" d="100"/>
        </p:scale>
        <p:origin x="9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FC40-5875-4026-974D-0397593418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BFB8CA-543A-440B-86A4-88D5A940AA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6C4C87-BCB1-4445-945B-75A911BA232E}"/>
              </a:ext>
            </a:extLst>
          </p:cNvPr>
          <p:cNvSpPr>
            <a:spLocks noGrp="1"/>
          </p:cNvSpPr>
          <p:nvPr>
            <p:ph type="dt" sz="half" idx="10"/>
          </p:nvPr>
        </p:nvSpPr>
        <p:spPr/>
        <p:txBody>
          <a:bodyPr/>
          <a:lstStyle/>
          <a:p>
            <a:fld id="{9F0A192C-4631-4DDB-9A18-B16397D58CC5}" type="datetimeFigureOut">
              <a:rPr lang="en-US" smtClean="0"/>
              <a:t>4/22/2018</a:t>
            </a:fld>
            <a:endParaRPr lang="en-US"/>
          </a:p>
        </p:txBody>
      </p:sp>
      <p:sp>
        <p:nvSpPr>
          <p:cNvPr id="5" name="Footer Placeholder 4">
            <a:extLst>
              <a:ext uri="{FF2B5EF4-FFF2-40B4-BE49-F238E27FC236}">
                <a16:creationId xmlns:a16="http://schemas.microsoft.com/office/drawing/2014/main" id="{CA886F3E-D08F-4744-99FA-DC7B370490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22084-F2CB-4476-AA44-22056E99779A}"/>
              </a:ext>
            </a:extLst>
          </p:cNvPr>
          <p:cNvSpPr>
            <a:spLocks noGrp="1"/>
          </p:cNvSpPr>
          <p:nvPr>
            <p:ph type="sldNum" sz="quarter" idx="12"/>
          </p:nvPr>
        </p:nvSpPr>
        <p:spPr/>
        <p:txBody>
          <a:bodyPr/>
          <a:lstStyle/>
          <a:p>
            <a:fld id="{E58F010A-7A76-4959-8C93-C00BF2B98482}" type="slidenum">
              <a:rPr lang="en-US" smtClean="0"/>
              <a:t>‹#›</a:t>
            </a:fld>
            <a:endParaRPr lang="en-US"/>
          </a:p>
        </p:txBody>
      </p:sp>
    </p:spTree>
    <p:extLst>
      <p:ext uri="{BB962C8B-B14F-4D97-AF65-F5344CB8AC3E}">
        <p14:creationId xmlns:p14="http://schemas.microsoft.com/office/powerpoint/2010/main" val="2023878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2056F-9F40-4591-B7D1-C197B6ED87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DF41F8-8AB3-40B8-9B30-2EC7544FCC9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B803C-0D49-46D5-9261-C7A2A9B1DC5B}"/>
              </a:ext>
            </a:extLst>
          </p:cNvPr>
          <p:cNvSpPr>
            <a:spLocks noGrp="1"/>
          </p:cNvSpPr>
          <p:nvPr>
            <p:ph type="dt" sz="half" idx="10"/>
          </p:nvPr>
        </p:nvSpPr>
        <p:spPr/>
        <p:txBody>
          <a:bodyPr/>
          <a:lstStyle/>
          <a:p>
            <a:fld id="{9F0A192C-4631-4DDB-9A18-B16397D58CC5}" type="datetimeFigureOut">
              <a:rPr lang="en-US" smtClean="0"/>
              <a:t>4/22/2018</a:t>
            </a:fld>
            <a:endParaRPr lang="en-US"/>
          </a:p>
        </p:txBody>
      </p:sp>
      <p:sp>
        <p:nvSpPr>
          <p:cNvPr id="5" name="Footer Placeholder 4">
            <a:extLst>
              <a:ext uri="{FF2B5EF4-FFF2-40B4-BE49-F238E27FC236}">
                <a16:creationId xmlns:a16="http://schemas.microsoft.com/office/drawing/2014/main" id="{895F98E4-A2EA-46C1-A1ED-2689A08CB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69CFD9-9929-4F1E-A9A3-D488105BC72C}"/>
              </a:ext>
            </a:extLst>
          </p:cNvPr>
          <p:cNvSpPr>
            <a:spLocks noGrp="1"/>
          </p:cNvSpPr>
          <p:nvPr>
            <p:ph type="sldNum" sz="quarter" idx="12"/>
          </p:nvPr>
        </p:nvSpPr>
        <p:spPr/>
        <p:txBody>
          <a:bodyPr/>
          <a:lstStyle/>
          <a:p>
            <a:fld id="{E58F010A-7A76-4959-8C93-C00BF2B98482}" type="slidenum">
              <a:rPr lang="en-US" smtClean="0"/>
              <a:t>‹#›</a:t>
            </a:fld>
            <a:endParaRPr lang="en-US"/>
          </a:p>
        </p:txBody>
      </p:sp>
    </p:spTree>
    <p:extLst>
      <p:ext uri="{BB962C8B-B14F-4D97-AF65-F5344CB8AC3E}">
        <p14:creationId xmlns:p14="http://schemas.microsoft.com/office/powerpoint/2010/main" val="338200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26BB09-56D0-4CFA-A6F3-67F24687A1D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C0BF8C-17B0-4B39-A92D-C04DF88D5D6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C2504-C12E-49F9-96E2-4E7835D9F2A4}"/>
              </a:ext>
            </a:extLst>
          </p:cNvPr>
          <p:cNvSpPr>
            <a:spLocks noGrp="1"/>
          </p:cNvSpPr>
          <p:nvPr>
            <p:ph type="dt" sz="half" idx="10"/>
          </p:nvPr>
        </p:nvSpPr>
        <p:spPr/>
        <p:txBody>
          <a:bodyPr/>
          <a:lstStyle/>
          <a:p>
            <a:fld id="{9F0A192C-4631-4DDB-9A18-B16397D58CC5}" type="datetimeFigureOut">
              <a:rPr lang="en-US" smtClean="0"/>
              <a:t>4/22/2018</a:t>
            </a:fld>
            <a:endParaRPr lang="en-US"/>
          </a:p>
        </p:txBody>
      </p:sp>
      <p:sp>
        <p:nvSpPr>
          <p:cNvPr id="5" name="Footer Placeholder 4">
            <a:extLst>
              <a:ext uri="{FF2B5EF4-FFF2-40B4-BE49-F238E27FC236}">
                <a16:creationId xmlns:a16="http://schemas.microsoft.com/office/drawing/2014/main" id="{9D079E5D-BE26-48F9-8619-E8E6C81A8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C4F1E7-8575-4228-9C53-2301B4311F73}"/>
              </a:ext>
            </a:extLst>
          </p:cNvPr>
          <p:cNvSpPr>
            <a:spLocks noGrp="1"/>
          </p:cNvSpPr>
          <p:nvPr>
            <p:ph type="sldNum" sz="quarter" idx="12"/>
          </p:nvPr>
        </p:nvSpPr>
        <p:spPr/>
        <p:txBody>
          <a:bodyPr/>
          <a:lstStyle/>
          <a:p>
            <a:fld id="{E58F010A-7A76-4959-8C93-C00BF2B98482}" type="slidenum">
              <a:rPr lang="en-US" smtClean="0"/>
              <a:t>‹#›</a:t>
            </a:fld>
            <a:endParaRPr lang="en-US"/>
          </a:p>
        </p:txBody>
      </p:sp>
    </p:spTree>
    <p:extLst>
      <p:ext uri="{BB962C8B-B14F-4D97-AF65-F5344CB8AC3E}">
        <p14:creationId xmlns:p14="http://schemas.microsoft.com/office/powerpoint/2010/main" val="1563386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F0F2-F26E-4C60-9010-49E5CC447F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9B627A-FA8E-4221-A46D-690FB6BFA5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1B1C40-23D2-4544-9115-2E7B22873ECC}"/>
              </a:ext>
            </a:extLst>
          </p:cNvPr>
          <p:cNvSpPr>
            <a:spLocks noGrp="1"/>
          </p:cNvSpPr>
          <p:nvPr>
            <p:ph type="dt" sz="half" idx="10"/>
          </p:nvPr>
        </p:nvSpPr>
        <p:spPr/>
        <p:txBody>
          <a:bodyPr/>
          <a:lstStyle/>
          <a:p>
            <a:fld id="{11E84181-FBB7-40BD-911A-8E3640C7108F}" type="datetimeFigureOut">
              <a:rPr lang="en-US" smtClean="0"/>
              <a:t>4/22/2018</a:t>
            </a:fld>
            <a:endParaRPr lang="en-US"/>
          </a:p>
        </p:txBody>
      </p:sp>
      <p:sp>
        <p:nvSpPr>
          <p:cNvPr id="5" name="Footer Placeholder 4">
            <a:extLst>
              <a:ext uri="{FF2B5EF4-FFF2-40B4-BE49-F238E27FC236}">
                <a16:creationId xmlns:a16="http://schemas.microsoft.com/office/drawing/2014/main" id="{98471D86-2255-4E45-87DC-8B11D2CC9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EBD6C-B5BD-4A34-B470-75442004642A}"/>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4257714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8F2F-20D0-4A8E-AADA-C99603F84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EDC269-E75A-4CD4-86BC-2F174FB44C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35C5C-4EFC-482B-8613-D5F4805C32F1}"/>
              </a:ext>
            </a:extLst>
          </p:cNvPr>
          <p:cNvSpPr>
            <a:spLocks noGrp="1"/>
          </p:cNvSpPr>
          <p:nvPr>
            <p:ph type="dt" sz="half" idx="10"/>
          </p:nvPr>
        </p:nvSpPr>
        <p:spPr/>
        <p:txBody>
          <a:bodyPr/>
          <a:lstStyle/>
          <a:p>
            <a:fld id="{11E84181-FBB7-40BD-911A-8E3640C7108F}" type="datetimeFigureOut">
              <a:rPr lang="en-US" smtClean="0"/>
              <a:t>4/22/2018</a:t>
            </a:fld>
            <a:endParaRPr lang="en-US"/>
          </a:p>
        </p:txBody>
      </p:sp>
      <p:sp>
        <p:nvSpPr>
          <p:cNvPr id="5" name="Footer Placeholder 4">
            <a:extLst>
              <a:ext uri="{FF2B5EF4-FFF2-40B4-BE49-F238E27FC236}">
                <a16:creationId xmlns:a16="http://schemas.microsoft.com/office/drawing/2014/main" id="{2D69E26B-3066-4014-B33C-CA16F8B29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32A17-6877-426C-9452-391C5A1AA14F}"/>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4274544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6BD3-C4A1-4AE3-88ED-0CC33545E8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A588E7-475C-401A-8BA5-C4564BDDB0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D7250B-859D-4AF6-A218-70D717CE6CB0}"/>
              </a:ext>
            </a:extLst>
          </p:cNvPr>
          <p:cNvSpPr>
            <a:spLocks noGrp="1"/>
          </p:cNvSpPr>
          <p:nvPr>
            <p:ph type="dt" sz="half" idx="10"/>
          </p:nvPr>
        </p:nvSpPr>
        <p:spPr/>
        <p:txBody>
          <a:bodyPr/>
          <a:lstStyle/>
          <a:p>
            <a:fld id="{11E84181-FBB7-40BD-911A-8E3640C7108F}" type="datetimeFigureOut">
              <a:rPr lang="en-US" smtClean="0"/>
              <a:t>4/22/2018</a:t>
            </a:fld>
            <a:endParaRPr lang="en-US"/>
          </a:p>
        </p:txBody>
      </p:sp>
      <p:sp>
        <p:nvSpPr>
          <p:cNvPr id="5" name="Footer Placeholder 4">
            <a:extLst>
              <a:ext uri="{FF2B5EF4-FFF2-40B4-BE49-F238E27FC236}">
                <a16:creationId xmlns:a16="http://schemas.microsoft.com/office/drawing/2014/main" id="{476F4A8F-7BC6-4AE3-BE77-2B27598BC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229A1-0957-4288-98B6-83B34FA71E38}"/>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101992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6385-AE8A-4F34-949F-15C9DC3243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8344FD-1B0B-4978-A5DA-61A54B8F75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FC0C46-644C-4BCD-B115-400E126FAE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973B21-F56A-48EF-92A5-C1CF042926E6}"/>
              </a:ext>
            </a:extLst>
          </p:cNvPr>
          <p:cNvSpPr>
            <a:spLocks noGrp="1"/>
          </p:cNvSpPr>
          <p:nvPr>
            <p:ph type="dt" sz="half" idx="10"/>
          </p:nvPr>
        </p:nvSpPr>
        <p:spPr/>
        <p:txBody>
          <a:bodyPr/>
          <a:lstStyle/>
          <a:p>
            <a:fld id="{11E84181-FBB7-40BD-911A-8E3640C7108F}" type="datetimeFigureOut">
              <a:rPr lang="en-US" smtClean="0"/>
              <a:t>4/22/2018</a:t>
            </a:fld>
            <a:endParaRPr lang="en-US"/>
          </a:p>
        </p:txBody>
      </p:sp>
      <p:sp>
        <p:nvSpPr>
          <p:cNvPr id="6" name="Footer Placeholder 5">
            <a:extLst>
              <a:ext uri="{FF2B5EF4-FFF2-40B4-BE49-F238E27FC236}">
                <a16:creationId xmlns:a16="http://schemas.microsoft.com/office/drawing/2014/main" id="{ABFAE106-60C0-468A-980F-28458CA7B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957A66-9016-437C-B95F-E4475FF68701}"/>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3693235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2A4BB-4389-4788-ABF9-67130BB275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1D14EF-2F7E-4299-B8D1-E1F2CF140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5899FCB-A980-43D1-89DB-87750E655B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61C1D5-53C0-48E6-90CB-05A8E118CC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07668B-C460-4727-B151-007EA6237F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2C788C-6069-421F-B542-76F356855853}"/>
              </a:ext>
            </a:extLst>
          </p:cNvPr>
          <p:cNvSpPr>
            <a:spLocks noGrp="1"/>
          </p:cNvSpPr>
          <p:nvPr>
            <p:ph type="dt" sz="half" idx="10"/>
          </p:nvPr>
        </p:nvSpPr>
        <p:spPr/>
        <p:txBody>
          <a:bodyPr/>
          <a:lstStyle/>
          <a:p>
            <a:fld id="{11E84181-FBB7-40BD-911A-8E3640C7108F}" type="datetimeFigureOut">
              <a:rPr lang="en-US" smtClean="0"/>
              <a:t>4/22/2018</a:t>
            </a:fld>
            <a:endParaRPr lang="en-US"/>
          </a:p>
        </p:txBody>
      </p:sp>
      <p:sp>
        <p:nvSpPr>
          <p:cNvPr id="8" name="Footer Placeholder 7">
            <a:extLst>
              <a:ext uri="{FF2B5EF4-FFF2-40B4-BE49-F238E27FC236}">
                <a16:creationId xmlns:a16="http://schemas.microsoft.com/office/drawing/2014/main" id="{24867470-17A4-4330-A622-8E79FC425B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A083C3-F53A-4F33-B519-C3B45261F977}"/>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2989774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3D510-BE4D-4944-8137-C622C711FA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C279A1-C859-40BF-B519-70056C44D43A}"/>
              </a:ext>
            </a:extLst>
          </p:cNvPr>
          <p:cNvSpPr>
            <a:spLocks noGrp="1"/>
          </p:cNvSpPr>
          <p:nvPr>
            <p:ph type="dt" sz="half" idx="10"/>
          </p:nvPr>
        </p:nvSpPr>
        <p:spPr/>
        <p:txBody>
          <a:bodyPr/>
          <a:lstStyle/>
          <a:p>
            <a:fld id="{11E84181-FBB7-40BD-911A-8E3640C7108F}" type="datetimeFigureOut">
              <a:rPr lang="en-US" smtClean="0"/>
              <a:t>4/22/2018</a:t>
            </a:fld>
            <a:endParaRPr lang="en-US"/>
          </a:p>
        </p:txBody>
      </p:sp>
      <p:sp>
        <p:nvSpPr>
          <p:cNvPr id="4" name="Footer Placeholder 3">
            <a:extLst>
              <a:ext uri="{FF2B5EF4-FFF2-40B4-BE49-F238E27FC236}">
                <a16:creationId xmlns:a16="http://schemas.microsoft.com/office/drawing/2014/main" id="{9DD4906D-0C7D-4FCB-BE47-709F0215C5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050305-9858-45B8-BBCB-6F65C71F7CB3}"/>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3921457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D7C965-3B0A-4E4E-9F39-1BF5A720DD01}"/>
              </a:ext>
            </a:extLst>
          </p:cNvPr>
          <p:cNvSpPr>
            <a:spLocks noGrp="1"/>
          </p:cNvSpPr>
          <p:nvPr>
            <p:ph type="dt" sz="half" idx="10"/>
          </p:nvPr>
        </p:nvSpPr>
        <p:spPr/>
        <p:txBody>
          <a:bodyPr/>
          <a:lstStyle/>
          <a:p>
            <a:fld id="{11E84181-FBB7-40BD-911A-8E3640C7108F}" type="datetimeFigureOut">
              <a:rPr lang="en-US" smtClean="0"/>
              <a:t>4/22/2018</a:t>
            </a:fld>
            <a:endParaRPr lang="en-US"/>
          </a:p>
        </p:txBody>
      </p:sp>
      <p:sp>
        <p:nvSpPr>
          <p:cNvPr id="3" name="Footer Placeholder 2">
            <a:extLst>
              <a:ext uri="{FF2B5EF4-FFF2-40B4-BE49-F238E27FC236}">
                <a16:creationId xmlns:a16="http://schemas.microsoft.com/office/drawing/2014/main" id="{53B1F14A-C1ED-4694-B77E-749D442DD6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C6B024-57A3-4767-A95F-20F1666EC4BD}"/>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3446954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E2D5-7ACB-479E-92E1-C3BAAB461E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2E4AA2-7362-427E-8AFA-D446926327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27BDC9-9989-4D1B-AA59-1B42670AF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EF95FC-3A98-430D-8BAF-670F1DF15BD7}"/>
              </a:ext>
            </a:extLst>
          </p:cNvPr>
          <p:cNvSpPr>
            <a:spLocks noGrp="1"/>
          </p:cNvSpPr>
          <p:nvPr>
            <p:ph type="dt" sz="half" idx="10"/>
          </p:nvPr>
        </p:nvSpPr>
        <p:spPr/>
        <p:txBody>
          <a:bodyPr/>
          <a:lstStyle/>
          <a:p>
            <a:fld id="{11E84181-FBB7-40BD-911A-8E3640C7108F}" type="datetimeFigureOut">
              <a:rPr lang="en-US" smtClean="0"/>
              <a:t>4/22/2018</a:t>
            </a:fld>
            <a:endParaRPr lang="en-US"/>
          </a:p>
        </p:txBody>
      </p:sp>
      <p:sp>
        <p:nvSpPr>
          <p:cNvPr id="6" name="Footer Placeholder 5">
            <a:extLst>
              <a:ext uri="{FF2B5EF4-FFF2-40B4-BE49-F238E27FC236}">
                <a16:creationId xmlns:a16="http://schemas.microsoft.com/office/drawing/2014/main" id="{6D8D404C-3F9C-4AC9-B56D-611C3845D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F017FA-37F7-4141-9AC2-C5705D2EAE61}"/>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819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A1E-9641-4EE5-8E48-C99E87F685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4A843-6053-42F1-A1FB-786146F630D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FCD57-F82B-4A96-8251-23F9C2B9E188}"/>
              </a:ext>
            </a:extLst>
          </p:cNvPr>
          <p:cNvSpPr>
            <a:spLocks noGrp="1"/>
          </p:cNvSpPr>
          <p:nvPr>
            <p:ph type="dt" sz="half" idx="10"/>
          </p:nvPr>
        </p:nvSpPr>
        <p:spPr/>
        <p:txBody>
          <a:bodyPr/>
          <a:lstStyle/>
          <a:p>
            <a:fld id="{9F0A192C-4631-4DDB-9A18-B16397D58CC5}" type="datetimeFigureOut">
              <a:rPr lang="en-US" smtClean="0"/>
              <a:t>4/22/2018</a:t>
            </a:fld>
            <a:endParaRPr lang="en-US"/>
          </a:p>
        </p:txBody>
      </p:sp>
      <p:sp>
        <p:nvSpPr>
          <p:cNvPr id="5" name="Footer Placeholder 4">
            <a:extLst>
              <a:ext uri="{FF2B5EF4-FFF2-40B4-BE49-F238E27FC236}">
                <a16:creationId xmlns:a16="http://schemas.microsoft.com/office/drawing/2014/main" id="{E618520A-24EC-4C52-9145-62A24091B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70AB73-0F40-484A-9E04-6385D75F38FF}"/>
              </a:ext>
            </a:extLst>
          </p:cNvPr>
          <p:cNvSpPr>
            <a:spLocks noGrp="1"/>
          </p:cNvSpPr>
          <p:nvPr>
            <p:ph type="sldNum" sz="quarter" idx="12"/>
          </p:nvPr>
        </p:nvSpPr>
        <p:spPr/>
        <p:txBody>
          <a:bodyPr/>
          <a:lstStyle/>
          <a:p>
            <a:fld id="{E58F010A-7A76-4959-8C93-C00BF2B98482}" type="slidenum">
              <a:rPr lang="en-US" smtClean="0"/>
              <a:t>‹#›</a:t>
            </a:fld>
            <a:endParaRPr lang="en-US"/>
          </a:p>
        </p:txBody>
      </p:sp>
    </p:spTree>
    <p:extLst>
      <p:ext uri="{BB962C8B-B14F-4D97-AF65-F5344CB8AC3E}">
        <p14:creationId xmlns:p14="http://schemas.microsoft.com/office/powerpoint/2010/main" val="2553547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62EC-42C5-4BC3-9753-88131E444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F1C47F-ED97-48F4-9633-F9A75717CD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7971FF-A8E4-42D8-B1ED-A926C5C05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02F477-76A1-48C1-993C-B19C069BD7A2}"/>
              </a:ext>
            </a:extLst>
          </p:cNvPr>
          <p:cNvSpPr>
            <a:spLocks noGrp="1"/>
          </p:cNvSpPr>
          <p:nvPr>
            <p:ph type="dt" sz="half" idx="10"/>
          </p:nvPr>
        </p:nvSpPr>
        <p:spPr/>
        <p:txBody>
          <a:bodyPr/>
          <a:lstStyle/>
          <a:p>
            <a:fld id="{11E84181-FBB7-40BD-911A-8E3640C7108F}" type="datetimeFigureOut">
              <a:rPr lang="en-US" smtClean="0"/>
              <a:t>4/22/2018</a:t>
            </a:fld>
            <a:endParaRPr lang="en-US"/>
          </a:p>
        </p:txBody>
      </p:sp>
      <p:sp>
        <p:nvSpPr>
          <p:cNvPr id="6" name="Footer Placeholder 5">
            <a:extLst>
              <a:ext uri="{FF2B5EF4-FFF2-40B4-BE49-F238E27FC236}">
                <a16:creationId xmlns:a16="http://schemas.microsoft.com/office/drawing/2014/main" id="{6BDE64A3-1E95-47BD-9786-F11DD0FC7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C01CF3-02BD-4E5F-A555-7F517BBD2A00}"/>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892206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34A20-BF68-494A-9903-AEC6146D59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DC7770-D013-45BE-87DF-C2AFF39BD5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B4FB9-32E4-45CF-832F-8FA2DBD35959}"/>
              </a:ext>
            </a:extLst>
          </p:cNvPr>
          <p:cNvSpPr>
            <a:spLocks noGrp="1"/>
          </p:cNvSpPr>
          <p:nvPr>
            <p:ph type="dt" sz="half" idx="10"/>
          </p:nvPr>
        </p:nvSpPr>
        <p:spPr/>
        <p:txBody>
          <a:bodyPr/>
          <a:lstStyle/>
          <a:p>
            <a:fld id="{11E84181-FBB7-40BD-911A-8E3640C7108F}" type="datetimeFigureOut">
              <a:rPr lang="en-US" smtClean="0"/>
              <a:t>4/22/2018</a:t>
            </a:fld>
            <a:endParaRPr lang="en-US"/>
          </a:p>
        </p:txBody>
      </p:sp>
      <p:sp>
        <p:nvSpPr>
          <p:cNvPr id="5" name="Footer Placeholder 4">
            <a:extLst>
              <a:ext uri="{FF2B5EF4-FFF2-40B4-BE49-F238E27FC236}">
                <a16:creationId xmlns:a16="http://schemas.microsoft.com/office/drawing/2014/main" id="{8C99B3B8-D983-4792-B0AF-7016F0901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F7B78-CFAD-49AF-A703-C7192C4A377E}"/>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4274591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F30AB0-785E-4BC2-870C-BC7801D24A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B041B0-E9C5-4587-9CCC-D00F3F6DA0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11195-F7DA-4757-83F1-62106B769965}"/>
              </a:ext>
            </a:extLst>
          </p:cNvPr>
          <p:cNvSpPr>
            <a:spLocks noGrp="1"/>
          </p:cNvSpPr>
          <p:nvPr>
            <p:ph type="dt" sz="half" idx="10"/>
          </p:nvPr>
        </p:nvSpPr>
        <p:spPr/>
        <p:txBody>
          <a:bodyPr/>
          <a:lstStyle/>
          <a:p>
            <a:fld id="{11E84181-FBB7-40BD-911A-8E3640C7108F}" type="datetimeFigureOut">
              <a:rPr lang="en-US" smtClean="0"/>
              <a:t>4/22/2018</a:t>
            </a:fld>
            <a:endParaRPr lang="en-US"/>
          </a:p>
        </p:txBody>
      </p:sp>
      <p:sp>
        <p:nvSpPr>
          <p:cNvPr id="5" name="Footer Placeholder 4">
            <a:extLst>
              <a:ext uri="{FF2B5EF4-FFF2-40B4-BE49-F238E27FC236}">
                <a16:creationId xmlns:a16="http://schemas.microsoft.com/office/drawing/2014/main" id="{C1CC3053-D99F-47F6-AAF3-41F82D23C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E20A3-23D7-4FB0-BC5A-D662E36BB0D3}"/>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3631477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0688-3C21-4BE9-AAB9-1394A347DF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B3F9AF-9E6D-4939-98E6-B0006DACE3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33A017-9988-4B14-9F30-4201A36FCCA6}"/>
              </a:ext>
            </a:extLst>
          </p:cNvPr>
          <p:cNvSpPr>
            <a:spLocks noGrp="1"/>
          </p:cNvSpPr>
          <p:nvPr>
            <p:ph type="dt" sz="half" idx="10"/>
          </p:nvPr>
        </p:nvSpPr>
        <p:spPr/>
        <p:txBody>
          <a:bodyPr/>
          <a:lstStyle/>
          <a:p>
            <a:fld id="{9F0A192C-4631-4DDB-9A18-B16397D58CC5}" type="datetimeFigureOut">
              <a:rPr lang="en-US" smtClean="0"/>
              <a:t>4/22/2018</a:t>
            </a:fld>
            <a:endParaRPr lang="en-US"/>
          </a:p>
        </p:txBody>
      </p:sp>
      <p:sp>
        <p:nvSpPr>
          <p:cNvPr id="5" name="Footer Placeholder 4">
            <a:extLst>
              <a:ext uri="{FF2B5EF4-FFF2-40B4-BE49-F238E27FC236}">
                <a16:creationId xmlns:a16="http://schemas.microsoft.com/office/drawing/2014/main" id="{80FAB1A2-44A3-46AC-AB5E-7BD7923A89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B65CB7-5DCB-4142-BAA5-FE7FC07E609D}"/>
              </a:ext>
            </a:extLst>
          </p:cNvPr>
          <p:cNvSpPr>
            <a:spLocks noGrp="1"/>
          </p:cNvSpPr>
          <p:nvPr>
            <p:ph type="sldNum" sz="quarter" idx="12"/>
          </p:nvPr>
        </p:nvSpPr>
        <p:spPr/>
        <p:txBody>
          <a:bodyPr/>
          <a:lstStyle/>
          <a:p>
            <a:fld id="{E58F010A-7A76-4959-8C93-C00BF2B98482}" type="slidenum">
              <a:rPr lang="en-US" smtClean="0"/>
              <a:t>‹#›</a:t>
            </a:fld>
            <a:endParaRPr lang="en-US"/>
          </a:p>
        </p:txBody>
      </p:sp>
    </p:spTree>
    <p:extLst>
      <p:ext uri="{BB962C8B-B14F-4D97-AF65-F5344CB8AC3E}">
        <p14:creationId xmlns:p14="http://schemas.microsoft.com/office/powerpoint/2010/main" val="175103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18F6D-5B82-4CB8-B54B-4399690EE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0618F1-1A11-4FF8-93FE-CE33984A0D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372047-A7EC-4E35-9361-DB71038F9C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E39977-4170-4AA5-93A3-C7C4669AE7F4}"/>
              </a:ext>
            </a:extLst>
          </p:cNvPr>
          <p:cNvSpPr>
            <a:spLocks noGrp="1"/>
          </p:cNvSpPr>
          <p:nvPr>
            <p:ph type="dt" sz="half" idx="10"/>
          </p:nvPr>
        </p:nvSpPr>
        <p:spPr/>
        <p:txBody>
          <a:bodyPr/>
          <a:lstStyle/>
          <a:p>
            <a:fld id="{9F0A192C-4631-4DDB-9A18-B16397D58CC5}" type="datetimeFigureOut">
              <a:rPr lang="en-US" smtClean="0"/>
              <a:t>4/22/2018</a:t>
            </a:fld>
            <a:endParaRPr lang="en-US"/>
          </a:p>
        </p:txBody>
      </p:sp>
      <p:sp>
        <p:nvSpPr>
          <p:cNvPr id="6" name="Footer Placeholder 5">
            <a:extLst>
              <a:ext uri="{FF2B5EF4-FFF2-40B4-BE49-F238E27FC236}">
                <a16:creationId xmlns:a16="http://schemas.microsoft.com/office/drawing/2014/main" id="{0BC01FCF-594A-4A05-91CA-71518A292C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7B76AA-7EC0-4D74-B616-B0B8767AF21C}"/>
              </a:ext>
            </a:extLst>
          </p:cNvPr>
          <p:cNvSpPr>
            <a:spLocks noGrp="1"/>
          </p:cNvSpPr>
          <p:nvPr>
            <p:ph type="sldNum" sz="quarter" idx="12"/>
          </p:nvPr>
        </p:nvSpPr>
        <p:spPr/>
        <p:txBody>
          <a:bodyPr/>
          <a:lstStyle/>
          <a:p>
            <a:fld id="{E58F010A-7A76-4959-8C93-C00BF2B98482}" type="slidenum">
              <a:rPr lang="en-US" smtClean="0"/>
              <a:t>‹#›</a:t>
            </a:fld>
            <a:endParaRPr lang="en-US"/>
          </a:p>
        </p:txBody>
      </p:sp>
    </p:spTree>
    <p:extLst>
      <p:ext uri="{BB962C8B-B14F-4D97-AF65-F5344CB8AC3E}">
        <p14:creationId xmlns:p14="http://schemas.microsoft.com/office/powerpoint/2010/main" val="335393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7D06-1815-42DD-816F-327C2427E4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E67767-BBEE-4A5D-A1FF-47E24F064F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FB70E92-4BB0-429B-A43A-F26355DF10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88BC3D-69CD-47E0-B4E6-E06D02A423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200C25-0FE3-4472-B306-17EDEDD19A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7ED391-22B8-40EE-AFF2-2EA1B1B90A17}"/>
              </a:ext>
            </a:extLst>
          </p:cNvPr>
          <p:cNvSpPr>
            <a:spLocks noGrp="1"/>
          </p:cNvSpPr>
          <p:nvPr>
            <p:ph type="dt" sz="half" idx="10"/>
          </p:nvPr>
        </p:nvSpPr>
        <p:spPr/>
        <p:txBody>
          <a:bodyPr/>
          <a:lstStyle/>
          <a:p>
            <a:fld id="{9F0A192C-4631-4DDB-9A18-B16397D58CC5}" type="datetimeFigureOut">
              <a:rPr lang="en-US" smtClean="0"/>
              <a:t>4/22/2018</a:t>
            </a:fld>
            <a:endParaRPr lang="en-US"/>
          </a:p>
        </p:txBody>
      </p:sp>
      <p:sp>
        <p:nvSpPr>
          <p:cNvPr id="8" name="Footer Placeholder 7">
            <a:extLst>
              <a:ext uri="{FF2B5EF4-FFF2-40B4-BE49-F238E27FC236}">
                <a16:creationId xmlns:a16="http://schemas.microsoft.com/office/drawing/2014/main" id="{6FBA00AF-952D-4D30-83E3-E74D694E1D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21C41E-F58D-4DD7-8C3C-98A92084153A}"/>
              </a:ext>
            </a:extLst>
          </p:cNvPr>
          <p:cNvSpPr>
            <a:spLocks noGrp="1"/>
          </p:cNvSpPr>
          <p:nvPr>
            <p:ph type="sldNum" sz="quarter" idx="12"/>
          </p:nvPr>
        </p:nvSpPr>
        <p:spPr/>
        <p:txBody>
          <a:bodyPr/>
          <a:lstStyle/>
          <a:p>
            <a:fld id="{E58F010A-7A76-4959-8C93-C00BF2B98482}" type="slidenum">
              <a:rPr lang="en-US" smtClean="0"/>
              <a:t>‹#›</a:t>
            </a:fld>
            <a:endParaRPr lang="en-US"/>
          </a:p>
        </p:txBody>
      </p:sp>
    </p:spTree>
    <p:extLst>
      <p:ext uri="{BB962C8B-B14F-4D97-AF65-F5344CB8AC3E}">
        <p14:creationId xmlns:p14="http://schemas.microsoft.com/office/powerpoint/2010/main" val="318543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E9C8-5DDA-45C0-8A75-81B817E612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E80DF9-A209-4FC0-BC85-9F5167EDEBD8}"/>
              </a:ext>
            </a:extLst>
          </p:cNvPr>
          <p:cNvSpPr>
            <a:spLocks noGrp="1"/>
          </p:cNvSpPr>
          <p:nvPr>
            <p:ph type="dt" sz="half" idx="10"/>
          </p:nvPr>
        </p:nvSpPr>
        <p:spPr/>
        <p:txBody>
          <a:bodyPr/>
          <a:lstStyle/>
          <a:p>
            <a:fld id="{9F0A192C-4631-4DDB-9A18-B16397D58CC5}" type="datetimeFigureOut">
              <a:rPr lang="en-US" smtClean="0"/>
              <a:t>4/22/2018</a:t>
            </a:fld>
            <a:endParaRPr lang="en-US"/>
          </a:p>
        </p:txBody>
      </p:sp>
      <p:sp>
        <p:nvSpPr>
          <p:cNvPr id="4" name="Footer Placeholder 3">
            <a:extLst>
              <a:ext uri="{FF2B5EF4-FFF2-40B4-BE49-F238E27FC236}">
                <a16:creationId xmlns:a16="http://schemas.microsoft.com/office/drawing/2014/main" id="{EBF256BD-9351-4F79-BC8A-047CFA82C8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E13F43-C88A-45B9-9B0F-5C0682BE1FE4}"/>
              </a:ext>
            </a:extLst>
          </p:cNvPr>
          <p:cNvSpPr>
            <a:spLocks noGrp="1"/>
          </p:cNvSpPr>
          <p:nvPr>
            <p:ph type="sldNum" sz="quarter" idx="12"/>
          </p:nvPr>
        </p:nvSpPr>
        <p:spPr/>
        <p:txBody>
          <a:bodyPr/>
          <a:lstStyle/>
          <a:p>
            <a:fld id="{E58F010A-7A76-4959-8C93-C00BF2B98482}" type="slidenum">
              <a:rPr lang="en-US" smtClean="0"/>
              <a:t>‹#›</a:t>
            </a:fld>
            <a:endParaRPr lang="en-US"/>
          </a:p>
        </p:txBody>
      </p:sp>
    </p:spTree>
    <p:extLst>
      <p:ext uri="{BB962C8B-B14F-4D97-AF65-F5344CB8AC3E}">
        <p14:creationId xmlns:p14="http://schemas.microsoft.com/office/powerpoint/2010/main" val="1990246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6FF042-7C95-495F-A0A5-B279D8FFA96D}"/>
              </a:ext>
            </a:extLst>
          </p:cNvPr>
          <p:cNvSpPr>
            <a:spLocks noGrp="1"/>
          </p:cNvSpPr>
          <p:nvPr>
            <p:ph type="dt" sz="half" idx="10"/>
          </p:nvPr>
        </p:nvSpPr>
        <p:spPr/>
        <p:txBody>
          <a:bodyPr/>
          <a:lstStyle/>
          <a:p>
            <a:fld id="{9F0A192C-4631-4DDB-9A18-B16397D58CC5}" type="datetimeFigureOut">
              <a:rPr lang="en-US" smtClean="0"/>
              <a:t>4/22/2018</a:t>
            </a:fld>
            <a:endParaRPr lang="en-US"/>
          </a:p>
        </p:txBody>
      </p:sp>
      <p:sp>
        <p:nvSpPr>
          <p:cNvPr id="3" name="Footer Placeholder 2">
            <a:extLst>
              <a:ext uri="{FF2B5EF4-FFF2-40B4-BE49-F238E27FC236}">
                <a16:creationId xmlns:a16="http://schemas.microsoft.com/office/drawing/2014/main" id="{B0FB2BB0-2306-4D96-9582-30A47AD610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D87008-4BE4-42AC-93F4-F6F4B46FF808}"/>
              </a:ext>
            </a:extLst>
          </p:cNvPr>
          <p:cNvSpPr>
            <a:spLocks noGrp="1"/>
          </p:cNvSpPr>
          <p:nvPr>
            <p:ph type="sldNum" sz="quarter" idx="12"/>
          </p:nvPr>
        </p:nvSpPr>
        <p:spPr/>
        <p:txBody>
          <a:bodyPr/>
          <a:lstStyle/>
          <a:p>
            <a:fld id="{E58F010A-7A76-4959-8C93-C00BF2B98482}" type="slidenum">
              <a:rPr lang="en-US" smtClean="0"/>
              <a:t>‹#›</a:t>
            </a:fld>
            <a:endParaRPr lang="en-US"/>
          </a:p>
        </p:txBody>
      </p:sp>
    </p:spTree>
    <p:extLst>
      <p:ext uri="{BB962C8B-B14F-4D97-AF65-F5344CB8AC3E}">
        <p14:creationId xmlns:p14="http://schemas.microsoft.com/office/powerpoint/2010/main" val="3442556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C6146-71A6-4BEC-84C2-9D5321594B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EC3250-79A0-43EE-A45C-801EC47EAB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B66712-E2F2-4225-B30C-B8E9004FA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55BF5BE-070A-416E-B7E3-BD0E4DC47970}"/>
              </a:ext>
            </a:extLst>
          </p:cNvPr>
          <p:cNvSpPr>
            <a:spLocks noGrp="1"/>
          </p:cNvSpPr>
          <p:nvPr>
            <p:ph type="dt" sz="half" idx="10"/>
          </p:nvPr>
        </p:nvSpPr>
        <p:spPr/>
        <p:txBody>
          <a:bodyPr/>
          <a:lstStyle/>
          <a:p>
            <a:fld id="{9F0A192C-4631-4DDB-9A18-B16397D58CC5}" type="datetimeFigureOut">
              <a:rPr lang="en-US" smtClean="0"/>
              <a:t>4/22/2018</a:t>
            </a:fld>
            <a:endParaRPr lang="en-US"/>
          </a:p>
        </p:txBody>
      </p:sp>
      <p:sp>
        <p:nvSpPr>
          <p:cNvPr id="6" name="Footer Placeholder 5">
            <a:extLst>
              <a:ext uri="{FF2B5EF4-FFF2-40B4-BE49-F238E27FC236}">
                <a16:creationId xmlns:a16="http://schemas.microsoft.com/office/drawing/2014/main" id="{07B9FB8F-C1B7-4342-9E8D-B0CAD0D32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20924-7F1D-4E14-A132-83D2652E4CD7}"/>
              </a:ext>
            </a:extLst>
          </p:cNvPr>
          <p:cNvSpPr>
            <a:spLocks noGrp="1"/>
          </p:cNvSpPr>
          <p:nvPr>
            <p:ph type="sldNum" sz="quarter" idx="12"/>
          </p:nvPr>
        </p:nvSpPr>
        <p:spPr/>
        <p:txBody>
          <a:bodyPr/>
          <a:lstStyle/>
          <a:p>
            <a:fld id="{E58F010A-7A76-4959-8C93-C00BF2B98482}" type="slidenum">
              <a:rPr lang="en-US" smtClean="0"/>
              <a:t>‹#›</a:t>
            </a:fld>
            <a:endParaRPr lang="en-US"/>
          </a:p>
        </p:txBody>
      </p:sp>
    </p:spTree>
    <p:extLst>
      <p:ext uri="{BB962C8B-B14F-4D97-AF65-F5344CB8AC3E}">
        <p14:creationId xmlns:p14="http://schemas.microsoft.com/office/powerpoint/2010/main" val="2329697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A6BB7-1CA5-4AFD-BC9F-26901ACAB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21F912-0D89-4C8C-8EDE-07ABDD687E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00A5B0-D12D-4B0A-A2FA-F66295D9D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2DB1B7-FF33-49A4-A883-675F72B7F992}"/>
              </a:ext>
            </a:extLst>
          </p:cNvPr>
          <p:cNvSpPr>
            <a:spLocks noGrp="1"/>
          </p:cNvSpPr>
          <p:nvPr>
            <p:ph type="dt" sz="half" idx="10"/>
          </p:nvPr>
        </p:nvSpPr>
        <p:spPr/>
        <p:txBody>
          <a:bodyPr/>
          <a:lstStyle/>
          <a:p>
            <a:fld id="{9F0A192C-4631-4DDB-9A18-B16397D58CC5}" type="datetimeFigureOut">
              <a:rPr lang="en-US" smtClean="0"/>
              <a:t>4/22/2018</a:t>
            </a:fld>
            <a:endParaRPr lang="en-US"/>
          </a:p>
        </p:txBody>
      </p:sp>
      <p:sp>
        <p:nvSpPr>
          <p:cNvPr id="6" name="Footer Placeholder 5">
            <a:extLst>
              <a:ext uri="{FF2B5EF4-FFF2-40B4-BE49-F238E27FC236}">
                <a16:creationId xmlns:a16="http://schemas.microsoft.com/office/drawing/2014/main" id="{020EDF04-1A1C-4F3A-A6F1-4C4323F2D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BAEB6C-346E-48D0-BD7F-78A1A5CF8D34}"/>
              </a:ext>
            </a:extLst>
          </p:cNvPr>
          <p:cNvSpPr>
            <a:spLocks noGrp="1"/>
          </p:cNvSpPr>
          <p:nvPr>
            <p:ph type="sldNum" sz="quarter" idx="12"/>
          </p:nvPr>
        </p:nvSpPr>
        <p:spPr/>
        <p:txBody>
          <a:bodyPr/>
          <a:lstStyle/>
          <a:p>
            <a:fld id="{E58F010A-7A76-4959-8C93-C00BF2B98482}" type="slidenum">
              <a:rPr lang="en-US" smtClean="0"/>
              <a:t>‹#›</a:t>
            </a:fld>
            <a:endParaRPr lang="en-US"/>
          </a:p>
        </p:txBody>
      </p:sp>
    </p:spTree>
    <p:extLst>
      <p:ext uri="{BB962C8B-B14F-4D97-AF65-F5344CB8AC3E}">
        <p14:creationId xmlns:p14="http://schemas.microsoft.com/office/powerpoint/2010/main" val="296889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D354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607A6F-07F4-4DEB-9A11-A5ABE96D12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F0F690-FB7B-4A44-9490-F6807F3A4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D40E7-5A07-4AE8-BAA4-61BE69884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A192C-4631-4DDB-9A18-B16397D58CC5}" type="datetimeFigureOut">
              <a:rPr lang="en-US" smtClean="0"/>
              <a:t>4/22/2018</a:t>
            </a:fld>
            <a:endParaRPr lang="en-US"/>
          </a:p>
        </p:txBody>
      </p:sp>
      <p:sp>
        <p:nvSpPr>
          <p:cNvPr id="5" name="Footer Placeholder 4">
            <a:extLst>
              <a:ext uri="{FF2B5EF4-FFF2-40B4-BE49-F238E27FC236}">
                <a16:creationId xmlns:a16="http://schemas.microsoft.com/office/drawing/2014/main" id="{82A2F3FD-E7C4-4B30-97C8-C76216DC5B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5B73CB-EA20-498C-923C-DB4B24A8FC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F010A-7A76-4959-8C93-C00BF2B98482}" type="slidenum">
              <a:rPr lang="en-US" smtClean="0"/>
              <a:t>‹#›</a:t>
            </a:fld>
            <a:endParaRPr lang="en-US"/>
          </a:p>
        </p:txBody>
      </p:sp>
    </p:spTree>
    <p:extLst>
      <p:ext uri="{BB962C8B-B14F-4D97-AF65-F5344CB8AC3E}">
        <p14:creationId xmlns:p14="http://schemas.microsoft.com/office/powerpoint/2010/main" val="3810766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D3548"/>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6F0D6-4439-4192-9FDC-1F7BA20E34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42B669-9006-456E-A6FE-BE98BD4B9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36C3D-0CA8-4D8C-8B24-73B3D86BB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84181-FBB7-40BD-911A-8E3640C7108F}" type="datetimeFigureOut">
              <a:rPr lang="en-US" smtClean="0"/>
              <a:t>4/22/2018</a:t>
            </a:fld>
            <a:endParaRPr lang="en-US"/>
          </a:p>
        </p:txBody>
      </p:sp>
      <p:sp>
        <p:nvSpPr>
          <p:cNvPr id="5" name="Footer Placeholder 4">
            <a:extLst>
              <a:ext uri="{FF2B5EF4-FFF2-40B4-BE49-F238E27FC236}">
                <a16:creationId xmlns:a16="http://schemas.microsoft.com/office/drawing/2014/main" id="{BBDD903E-20E4-4513-9678-15526F1C6C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9D0F2B-9EBD-4E3B-BD97-28D8CB069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FE997-4B02-4CAE-98DC-549EB3EE3DEF}" type="slidenum">
              <a:rPr lang="en-US" smtClean="0"/>
              <a:t>‹#›</a:t>
            </a:fld>
            <a:endParaRPr lang="en-US"/>
          </a:p>
        </p:txBody>
      </p:sp>
    </p:spTree>
    <p:extLst>
      <p:ext uri="{BB962C8B-B14F-4D97-AF65-F5344CB8AC3E}">
        <p14:creationId xmlns:p14="http://schemas.microsoft.com/office/powerpoint/2010/main" val="3847442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212078-0E18-475B-A275-216FC6E7BF2E}"/>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2E945EA7-8EB6-4C1A-AAD5-9C657D85B031}"/>
              </a:ext>
            </a:extLst>
          </p:cNvPr>
          <p:cNvSpPr>
            <a:spLocks noGrp="1"/>
          </p:cNvSpPr>
          <p:nvPr>
            <p:ph type="ctrTitle"/>
          </p:nvPr>
        </p:nvSpPr>
        <p:spPr>
          <a:xfrm>
            <a:off x="341223" y="-1"/>
            <a:ext cx="8198928" cy="1496819"/>
          </a:xfrm>
        </p:spPr>
        <p:txBody>
          <a:bodyPr>
            <a:normAutofit fontScale="90000"/>
          </a:bodyPr>
          <a:lstStyle/>
          <a:p>
            <a:pPr algn="l"/>
            <a:r>
              <a:rPr lang="en-US" sz="5400" b="1" dirty="0">
                <a:solidFill>
                  <a:schemeClr val="bg1"/>
                </a:solidFill>
                <a:effectLst>
                  <a:outerShdw blurRad="38100" dist="38100" dir="2700000" algn="tl">
                    <a:srgbClr val="000000">
                      <a:alpha val="43137"/>
                    </a:srgbClr>
                  </a:outerShdw>
                </a:effectLst>
                <a:latin typeface="Century Gothic" panose="020B0502020202020204" pitchFamily="34" charset="0"/>
              </a:rPr>
              <a:t>Saul’s Rebellion Against God’s Word 2</a:t>
            </a:r>
          </a:p>
        </p:txBody>
      </p:sp>
      <p:sp>
        <p:nvSpPr>
          <p:cNvPr id="3" name="Subtitle 2">
            <a:extLst>
              <a:ext uri="{FF2B5EF4-FFF2-40B4-BE49-F238E27FC236}">
                <a16:creationId xmlns:a16="http://schemas.microsoft.com/office/drawing/2014/main" id="{100F547D-F209-4ADD-8787-E58E59AA0C4B}"/>
              </a:ext>
            </a:extLst>
          </p:cNvPr>
          <p:cNvSpPr>
            <a:spLocks noGrp="1"/>
          </p:cNvSpPr>
          <p:nvPr>
            <p:ph type="subTitle" idx="1"/>
          </p:nvPr>
        </p:nvSpPr>
        <p:spPr>
          <a:xfrm>
            <a:off x="-106497" y="1414026"/>
            <a:ext cx="4092979" cy="552796"/>
          </a:xfrm>
        </p:spPr>
        <p:txBody>
          <a:bodyPr>
            <a:normAutofit/>
          </a:bodyPr>
          <a:lstStyle/>
          <a:p>
            <a:r>
              <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rPr>
              <a:t>1 Samuel 15:12-23</a:t>
            </a:r>
          </a:p>
        </p:txBody>
      </p:sp>
    </p:spTree>
    <p:extLst>
      <p:ext uri="{BB962C8B-B14F-4D97-AF65-F5344CB8AC3E}">
        <p14:creationId xmlns:p14="http://schemas.microsoft.com/office/powerpoint/2010/main" val="85122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solidFill>
                  <a:schemeClr val="bg1"/>
                </a:solidFill>
                <a:latin typeface="Century Gothic" panose="020B0502020202020204" pitchFamily="34" charset="0"/>
              </a:rPr>
              <a:t>2 Timothy 2:24-26 And the servant of the Lord must not strive; but be gentle unto all men, apt to teach, patient, 25  In meekness instructing those that oppose themselves; if God peradventure will give them repentance to the acknowledging of the truth; 26  And that they may recover themselves out of the snare of the devil, who are taken captive by him at his will.</a:t>
            </a:r>
          </a:p>
        </p:txBody>
      </p:sp>
    </p:spTree>
    <p:extLst>
      <p:ext uri="{BB962C8B-B14F-4D97-AF65-F5344CB8AC3E}">
        <p14:creationId xmlns:p14="http://schemas.microsoft.com/office/powerpoint/2010/main" val="1715051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D3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7E5DD6-E96A-4541-A209-F7048FA6AEB2}"/>
              </a:ext>
            </a:extLst>
          </p:cNvPr>
          <p:cNvSpPr>
            <a:spLocks noGrp="1"/>
          </p:cNvSpPr>
          <p:nvPr>
            <p:ph type="title"/>
          </p:nvPr>
        </p:nvSpPr>
        <p:spPr>
          <a:xfrm>
            <a:off x="524256" y="4767072"/>
            <a:ext cx="6594189" cy="1625210"/>
          </a:xfrm>
        </p:spPr>
        <p:txBody>
          <a:bodyPr>
            <a:normAutofit/>
          </a:bodyPr>
          <a:lstStyle/>
          <a:p>
            <a:pPr algn="r"/>
            <a:r>
              <a:rPr lang="en-US" b="1" dirty="0">
                <a:solidFill>
                  <a:srgbClr val="FFFFFF"/>
                </a:solidFill>
                <a:latin typeface="Century Gothic" panose="020B0502020202020204" pitchFamily="34" charset="0"/>
              </a:rPr>
              <a:t>The </a:t>
            </a:r>
            <a:r>
              <a:rPr lang="en-US" b="1" u="sng" dirty="0">
                <a:solidFill>
                  <a:srgbClr val="FFFFFF"/>
                </a:solidFill>
                <a:latin typeface="Century Gothic" panose="020B0502020202020204" pitchFamily="34" charset="0"/>
              </a:rPr>
              <a:t>judgment</a:t>
            </a:r>
            <a:r>
              <a:rPr lang="en-US" b="1" dirty="0">
                <a:solidFill>
                  <a:srgbClr val="FFFFFF"/>
                </a:solidFill>
                <a:latin typeface="Century Gothic" panose="020B0502020202020204" pitchFamily="34" charset="0"/>
              </a:rPr>
              <a:t> of God.</a:t>
            </a:r>
          </a:p>
        </p:txBody>
      </p:sp>
      <p:sp>
        <p:nvSpPr>
          <p:cNvPr id="3" name="Content Placeholder 2">
            <a:extLst>
              <a:ext uri="{FF2B5EF4-FFF2-40B4-BE49-F238E27FC236}">
                <a16:creationId xmlns:a16="http://schemas.microsoft.com/office/drawing/2014/main" id="{9D35AAE8-1B77-4936-A25E-4867551B053C}"/>
              </a:ext>
            </a:extLst>
          </p:cNvPr>
          <p:cNvSpPr>
            <a:spLocks noGrp="1"/>
          </p:cNvSpPr>
          <p:nvPr>
            <p:ph idx="1"/>
          </p:nvPr>
        </p:nvSpPr>
        <p:spPr>
          <a:xfrm>
            <a:off x="7528841" y="321732"/>
            <a:ext cx="4335613" cy="6536267"/>
          </a:xfrm>
        </p:spPr>
        <p:txBody>
          <a:bodyPr anchor="ctr">
            <a:normAutofit lnSpcReduction="10000"/>
          </a:bodyPr>
          <a:lstStyle/>
          <a:p>
            <a:r>
              <a:rPr lang="en-US" sz="3200" dirty="0">
                <a:solidFill>
                  <a:srgbClr val="FFFFFF"/>
                </a:solidFill>
              </a:rPr>
              <a:t>Before, Saul was humble. Now he views himself as the ultimate authority. </a:t>
            </a:r>
          </a:p>
          <a:p>
            <a:r>
              <a:rPr lang="en-US" sz="3200" dirty="0">
                <a:solidFill>
                  <a:srgbClr val="FFFFFF"/>
                </a:solidFill>
              </a:rPr>
              <a:t>Refusal to obey God aligns you with wickedness. </a:t>
            </a:r>
          </a:p>
          <a:p>
            <a:r>
              <a:rPr lang="en-US" sz="3200" dirty="0">
                <a:solidFill>
                  <a:srgbClr val="FFFFFF"/>
                </a:solidFill>
              </a:rPr>
              <a:t>People don’t want to get caught. So they lie. </a:t>
            </a:r>
          </a:p>
          <a:p>
            <a:r>
              <a:rPr lang="en-US" sz="3200" dirty="0">
                <a:solidFill>
                  <a:srgbClr val="FFFFFF"/>
                </a:solidFill>
              </a:rPr>
              <a:t>Saul has a great character flaw: Excuses instead of repentance. </a:t>
            </a:r>
          </a:p>
          <a:p>
            <a:r>
              <a:rPr lang="en-US" sz="3200" dirty="0">
                <a:solidFill>
                  <a:srgbClr val="FFFFFF"/>
                </a:solidFill>
              </a:rPr>
              <a:t>Saul’s sin was always someone else’s fault! </a:t>
            </a:r>
          </a:p>
          <a:p>
            <a:endParaRPr lang="en-US" sz="2000" dirty="0">
              <a:solidFill>
                <a:srgbClr val="FFFFFF"/>
              </a:solidFill>
            </a:endParaRPr>
          </a:p>
        </p:txBody>
      </p:sp>
      <p:pic>
        <p:nvPicPr>
          <p:cNvPr id="7" name="Picture 6">
            <a:extLst>
              <a:ext uri="{FF2B5EF4-FFF2-40B4-BE49-F238E27FC236}">
                <a16:creationId xmlns:a16="http://schemas.microsoft.com/office/drawing/2014/main" id="{6A35704F-57CD-43FB-BB2B-D94A0BAB1803}"/>
              </a:ext>
            </a:extLst>
          </p:cNvPr>
          <p:cNvPicPr>
            <a:picLocks noChangeAspect="1"/>
          </p:cNvPicPr>
          <p:nvPr/>
        </p:nvPicPr>
        <p:blipFill>
          <a:blip r:embed="rId2"/>
          <a:stretch>
            <a:fillRect/>
          </a:stretch>
        </p:blipFill>
        <p:spPr>
          <a:xfrm>
            <a:off x="285958" y="321732"/>
            <a:ext cx="7046173" cy="4445340"/>
          </a:xfrm>
          <a:prstGeom prst="rect">
            <a:avLst/>
          </a:prstGeom>
        </p:spPr>
      </p:pic>
    </p:spTree>
    <p:extLst>
      <p:ext uri="{BB962C8B-B14F-4D97-AF65-F5344CB8AC3E}">
        <p14:creationId xmlns:p14="http://schemas.microsoft.com/office/powerpoint/2010/main" val="196686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solidFill>
                  <a:schemeClr val="bg1"/>
                </a:solidFill>
                <a:latin typeface="Century Gothic" panose="020B0502020202020204" pitchFamily="34" charset="0"/>
              </a:rPr>
              <a:t>Genesis 3:12-13 And the man said, The woman whom thou </a:t>
            </a:r>
            <a:r>
              <a:rPr lang="en-US" sz="3600" dirty="0" err="1">
                <a:solidFill>
                  <a:schemeClr val="bg1"/>
                </a:solidFill>
                <a:latin typeface="Century Gothic" panose="020B0502020202020204" pitchFamily="34" charset="0"/>
              </a:rPr>
              <a:t>gavest</a:t>
            </a:r>
            <a:r>
              <a:rPr lang="en-US" sz="3600" dirty="0">
                <a:solidFill>
                  <a:schemeClr val="bg1"/>
                </a:solidFill>
                <a:latin typeface="Century Gothic" panose="020B0502020202020204" pitchFamily="34" charset="0"/>
              </a:rPr>
              <a:t> to be with me, she gave me of the tree, and I did eat. 13  And the LORD God said unto the woman, What is this that thou hast done? And the woman said, The serpent beguiled me, and I did eat.</a:t>
            </a:r>
          </a:p>
        </p:txBody>
      </p:sp>
    </p:spTree>
    <p:extLst>
      <p:ext uri="{BB962C8B-B14F-4D97-AF65-F5344CB8AC3E}">
        <p14:creationId xmlns:p14="http://schemas.microsoft.com/office/powerpoint/2010/main" val="2185611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4EF65AA-E15C-4327-A8FF-73BE8AB3F889}"/>
              </a:ext>
            </a:extLst>
          </p:cNvPr>
          <p:cNvSpPr>
            <a:spLocks noGrp="1"/>
          </p:cNvSpPr>
          <p:nvPr>
            <p:ph type="title"/>
          </p:nvPr>
        </p:nvSpPr>
        <p:spPr>
          <a:xfrm>
            <a:off x="448580" y="963877"/>
            <a:ext cx="4010795" cy="4930246"/>
          </a:xfrm>
        </p:spPr>
        <p:txBody>
          <a:bodyPr>
            <a:noAutofit/>
          </a:bodyPr>
          <a:lstStyle/>
          <a:p>
            <a:pPr algn="r"/>
            <a:r>
              <a:rPr lang="en-US" b="1" u="sng" dirty="0">
                <a:solidFill>
                  <a:srgbClr val="5BA244"/>
                </a:solidFill>
                <a:latin typeface="Century Gothic" panose="020B0502020202020204" pitchFamily="34" charset="0"/>
              </a:rPr>
              <a:t>No one </a:t>
            </a:r>
            <a:br>
              <a:rPr lang="en-US" b="1" u="sng" dirty="0">
                <a:solidFill>
                  <a:srgbClr val="5BA244"/>
                </a:solidFill>
                <a:latin typeface="Century Gothic" panose="020B0502020202020204" pitchFamily="34" charset="0"/>
              </a:rPr>
            </a:br>
            <a:r>
              <a:rPr lang="en-US" b="1" dirty="0">
                <a:solidFill>
                  <a:srgbClr val="5BA244"/>
                </a:solidFill>
                <a:latin typeface="Century Gothic" panose="020B0502020202020204" pitchFamily="34" charset="0"/>
              </a:rPr>
              <a:t>can make you sin.</a:t>
            </a:r>
          </a:p>
        </p:txBody>
      </p:sp>
      <p:sp>
        <p:nvSpPr>
          <p:cNvPr id="15" name="Content Placeholder 2">
            <a:extLst>
              <a:ext uri="{FF2B5EF4-FFF2-40B4-BE49-F238E27FC236}">
                <a16:creationId xmlns:a16="http://schemas.microsoft.com/office/drawing/2014/main" id="{552DA07C-48CD-475A-9620-0FD64D1996CC}"/>
              </a:ext>
            </a:extLst>
          </p:cNvPr>
          <p:cNvSpPr>
            <a:spLocks noGrp="1"/>
          </p:cNvSpPr>
          <p:nvPr>
            <p:ph idx="1"/>
          </p:nvPr>
        </p:nvSpPr>
        <p:spPr>
          <a:xfrm>
            <a:off x="4976031" y="320040"/>
            <a:ext cx="6377769" cy="6217920"/>
          </a:xfrm>
        </p:spPr>
        <p:txBody>
          <a:bodyPr anchor="ctr">
            <a:normAutofit/>
          </a:bodyPr>
          <a:lstStyle/>
          <a:p>
            <a:r>
              <a:rPr lang="en-US" sz="3600" dirty="0">
                <a:solidFill>
                  <a:schemeClr val="bg1"/>
                </a:solidFill>
              </a:rPr>
              <a:t>The LORD wasn’t Saul’s God; </a:t>
            </a:r>
            <a:br>
              <a:rPr lang="en-US" sz="3600" dirty="0">
                <a:solidFill>
                  <a:schemeClr val="bg1"/>
                </a:solidFill>
              </a:rPr>
            </a:br>
            <a:r>
              <a:rPr lang="en-US" sz="3600" dirty="0">
                <a:solidFill>
                  <a:schemeClr val="bg1"/>
                </a:solidFill>
              </a:rPr>
              <a:t>He was Samuel’s. </a:t>
            </a:r>
            <a:br>
              <a:rPr lang="en-US" sz="3600" dirty="0">
                <a:solidFill>
                  <a:schemeClr val="bg1"/>
                </a:solidFill>
              </a:rPr>
            </a:br>
            <a:r>
              <a:rPr lang="en-US" sz="3600" dirty="0">
                <a:solidFill>
                  <a:schemeClr val="bg1"/>
                </a:solidFill>
              </a:rPr>
              <a:t>Saul was Saul’s god. </a:t>
            </a:r>
          </a:p>
          <a:p>
            <a:r>
              <a:rPr lang="en-US" sz="3600" dirty="0">
                <a:solidFill>
                  <a:schemeClr val="bg1"/>
                </a:solidFill>
              </a:rPr>
              <a:t>God doesn’t need our “donations.”</a:t>
            </a:r>
          </a:p>
        </p:txBody>
      </p:sp>
    </p:spTree>
    <p:extLst>
      <p:ext uri="{BB962C8B-B14F-4D97-AF65-F5344CB8AC3E}">
        <p14:creationId xmlns:p14="http://schemas.microsoft.com/office/powerpoint/2010/main" val="423394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nodePh="1">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solidFill>
                  <a:schemeClr val="bg1"/>
                </a:solidFill>
                <a:latin typeface="Century Gothic" panose="020B0502020202020204" pitchFamily="34" charset="0"/>
              </a:rPr>
              <a:t>Psalm 50:7-15 Hear, O my people, and I will speak; O Israel, and I will testify against thee: I am God, even thy God. 8  I will not reprove thee for thy sacrifices or thy burnt offerings, to have been continually before me. 9  I will take no bullock out of thy house, nor he goats out of thy folds. 10  For every beast of the forest is mine, and the cattle upon a thousand hills. </a:t>
            </a:r>
          </a:p>
        </p:txBody>
      </p:sp>
    </p:spTree>
    <p:extLst>
      <p:ext uri="{BB962C8B-B14F-4D97-AF65-F5344CB8AC3E}">
        <p14:creationId xmlns:p14="http://schemas.microsoft.com/office/powerpoint/2010/main" val="1563364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solidFill>
                  <a:schemeClr val="bg1"/>
                </a:solidFill>
                <a:latin typeface="Century Gothic" panose="020B0502020202020204" pitchFamily="34" charset="0"/>
              </a:rPr>
              <a:t>Psalm 50:11  I know all the fowls of the mountains: and the wild beasts of the field are mine. 12  If I were hungry, I would not tell thee: for the world is mine, and the fulness thereof. 13  Will I eat the flesh of bulls, or drink the blood of goats? 14  Offer unto God thanksgiving; and pay thy vows unto the most High: 15  And call upon me in the day of trouble: I will deliver thee, and thou shalt glorify me. </a:t>
            </a:r>
          </a:p>
        </p:txBody>
      </p:sp>
    </p:spTree>
    <p:extLst>
      <p:ext uri="{BB962C8B-B14F-4D97-AF65-F5344CB8AC3E}">
        <p14:creationId xmlns:p14="http://schemas.microsoft.com/office/powerpoint/2010/main" val="4404034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D3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7E5DD6-E96A-4541-A209-F7048FA6AEB2}"/>
              </a:ext>
            </a:extLst>
          </p:cNvPr>
          <p:cNvSpPr>
            <a:spLocks noGrp="1"/>
          </p:cNvSpPr>
          <p:nvPr>
            <p:ph type="title"/>
          </p:nvPr>
        </p:nvSpPr>
        <p:spPr>
          <a:xfrm>
            <a:off x="524256" y="4767072"/>
            <a:ext cx="6594189" cy="1625210"/>
          </a:xfrm>
        </p:spPr>
        <p:txBody>
          <a:bodyPr>
            <a:normAutofit/>
          </a:bodyPr>
          <a:lstStyle/>
          <a:p>
            <a:pPr algn="r"/>
            <a:r>
              <a:rPr lang="en-US" b="1" dirty="0">
                <a:solidFill>
                  <a:srgbClr val="FFFFFF"/>
                </a:solidFill>
                <a:latin typeface="Century Gothic" panose="020B0502020202020204" pitchFamily="34" charset="0"/>
              </a:rPr>
              <a:t>The </a:t>
            </a:r>
            <a:r>
              <a:rPr lang="en-US" b="1" u="sng" dirty="0">
                <a:solidFill>
                  <a:srgbClr val="FFFFFF"/>
                </a:solidFill>
                <a:latin typeface="Century Gothic" panose="020B0502020202020204" pitchFamily="34" charset="0"/>
              </a:rPr>
              <a:t>judgment</a:t>
            </a:r>
            <a:r>
              <a:rPr lang="en-US" b="1" dirty="0">
                <a:solidFill>
                  <a:srgbClr val="FFFFFF"/>
                </a:solidFill>
                <a:latin typeface="Century Gothic" panose="020B0502020202020204" pitchFamily="34" charset="0"/>
              </a:rPr>
              <a:t> of God.</a:t>
            </a:r>
          </a:p>
        </p:txBody>
      </p:sp>
      <p:sp>
        <p:nvSpPr>
          <p:cNvPr id="3" name="Content Placeholder 2">
            <a:extLst>
              <a:ext uri="{FF2B5EF4-FFF2-40B4-BE49-F238E27FC236}">
                <a16:creationId xmlns:a16="http://schemas.microsoft.com/office/drawing/2014/main" id="{9D35AAE8-1B77-4936-A25E-4867551B053C}"/>
              </a:ext>
            </a:extLst>
          </p:cNvPr>
          <p:cNvSpPr>
            <a:spLocks noGrp="1"/>
          </p:cNvSpPr>
          <p:nvPr>
            <p:ph idx="1"/>
          </p:nvPr>
        </p:nvSpPr>
        <p:spPr>
          <a:xfrm>
            <a:off x="7528841" y="321732"/>
            <a:ext cx="4335613" cy="6536267"/>
          </a:xfrm>
        </p:spPr>
        <p:txBody>
          <a:bodyPr anchor="ctr">
            <a:normAutofit/>
          </a:bodyPr>
          <a:lstStyle/>
          <a:p>
            <a:r>
              <a:rPr lang="en-US" sz="3200" dirty="0">
                <a:solidFill>
                  <a:srgbClr val="FFFFFF"/>
                </a:solidFill>
              </a:rPr>
              <a:t>Sacrificing to God is good, but obedience is always better because it means sacrificing ourselves to Him. </a:t>
            </a:r>
          </a:p>
          <a:p>
            <a:r>
              <a:rPr lang="en-US" sz="3200" dirty="0">
                <a:solidFill>
                  <a:srgbClr val="FFFFFF"/>
                </a:solidFill>
              </a:rPr>
              <a:t>The sacrifices are worthless when the heart is in rebellion. </a:t>
            </a:r>
          </a:p>
          <a:p>
            <a:endParaRPr lang="en-US" sz="2000" dirty="0">
              <a:solidFill>
                <a:srgbClr val="FFFFFF"/>
              </a:solidFill>
            </a:endParaRPr>
          </a:p>
        </p:txBody>
      </p:sp>
      <p:pic>
        <p:nvPicPr>
          <p:cNvPr id="7" name="Picture 6">
            <a:extLst>
              <a:ext uri="{FF2B5EF4-FFF2-40B4-BE49-F238E27FC236}">
                <a16:creationId xmlns:a16="http://schemas.microsoft.com/office/drawing/2014/main" id="{6A35704F-57CD-43FB-BB2B-D94A0BAB1803}"/>
              </a:ext>
            </a:extLst>
          </p:cNvPr>
          <p:cNvPicPr>
            <a:picLocks noChangeAspect="1"/>
          </p:cNvPicPr>
          <p:nvPr/>
        </p:nvPicPr>
        <p:blipFill>
          <a:blip r:embed="rId2"/>
          <a:stretch>
            <a:fillRect/>
          </a:stretch>
        </p:blipFill>
        <p:spPr>
          <a:xfrm>
            <a:off x="285958" y="321732"/>
            <a:ext cx="7046173" cy="4445340"/>
          </a:xfrm>
          <a:prstGeom prst="rect">
            <a:avLst/>
          </a:prstGeom>
        </p:spPr>
      </p:pic>
    </p:spTree>
    <p:extLst>
      <p:ext uri="{BB962C8B-B14F-4D97-AF65-F5344CB8AC3E}">
        <p14:creationId xmlns:p14="http://schemas.microsoft.com/office/powerpoint/2010/main" val="175566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solidFill>
                  <a:schemeClr val="bg1"/>
                </a:solidFill>
                <a:latin typeface="Century Gothic" panose="020B0502020202020204" pitchFamily="34" charset="0"/>
              </a:rPr>
              <a:t>Isaiah 1:10-15 Hear the word of the LORD, ye rulers of Sodom; give ear unto the law of our God, ye people of Gomorrah. 11  To what purpose is the multitude of your sacrifices unto me? </a:t>
            </a:r>
            <a:r>
              <a:rPr lang="en-US" sz="3600" dirty="0" err="1">
                <a:solidFill>
                  <a:schemeClr val="bg1"/>
                </a:solidFill>
                <a:latin typeface="Century Gothic" panose="020B0502020202020204" pitchFamily="34" charset="0"/>
              </a:rPr>
              <a:t>saith</a:t>
            </a:r>
            <a:r>
              <a:rPr lang="en-US" sz="3600" dirty="0">
                <a:solidFill>
                  <a:schemeClr val="bg1"/>
                </a:solidFill>
                <a:latin typeface="Century Gothic" panose="020B0502020202020204" pitchFamily="34" charset="0"/>
              </a:rPr>
              <a:t> the LORD: I am full of the burnt offerings of rams, and the fat of fed beasts; and I delight not in the blood of bullocks, or of lambs, or of he goats. 12  When ye come to appear before me, who hath required this at your hand, to tread my courts? </a:t>
            </a:r>
          </a:p>
        </p:txBody>
      </p:sp>
    </p:spTree>
    <p:extLst>
      <p:ext uri="{BB962C8B-B14F-4D97-AF65-F5344CB8AC3E}">
        <p14:creationId xmlns:p14="http://schemas.microsoft.com/office/powerpoint/2010/main" val="3368016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solidFill>
                  <a:schemeClr val="bg1"/>
                </a:solidFill>
                <a:latin typeface="Century Gothic" panose="020B0502020202020204" pitchFamily="34" charset="0"/>
              </a:rPr>
              <a:t>Isaiah 1:13  Bring no more vain oblations; incense is an abomination unto me; the new moons and sabbaths, the calling of assemblies, I cannot away with; it is iniquity, even the solemn meeting. 14  Your new moons and your appointed feasts my soul </a:t>
            </a:r>
            <a:r>
              <a:rPr lang="en-US" sz="3600" dirty="0" err="1">
                <a:solidFill>
                  <a:schemeClr val="bg1"/>
                </a:solidFill>
                <a:latin typeface="Century Gothic" panose="020B0502020202020204" pitchFamily="34" charset="0"/>
              </a:rPr>
              <a:t>hateth</a:t>
            </a:r>
            <a:r>
              <a:rPr lang="en-US" sz="3600" dirty="0">
                <a:solidFill>
                  <a:schemeClr val="bg1"/>
                </a:solidFill>
                <a:latin typeface="Century Gothic" panose="020B0502020202020204" pitchFamily="34" charset="0"/>
              </a:rPr>
              <a:t>: they are a trouble unto me; I am weary to bear them. 15  And when ye spread forth your hands, I will hide mine eyes from you: yea, when ye make many prayers, I will not hear: your hands are full of blood. </a:t>
            </a:r>
          </a:p>
        </p:txBody>
      </p:sp>
    </p:spTree>
    <p:extLst>
      <p:ext uri="{BB962C8B-B14F-4D97-AF65-F5344CB8AC3E}">
        <p14:creationId xmlns:p14="http://schemas.microsoft.com/office/powerpoint/2010/main" val="1489167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solidFill>
                  <a:schemeClr val="bg1"/>
                </a:solidFill>
                <a:latin typeface="Century Gothic" panose="020B0502020202020204" pitchFamily="34" charset="0"/>
              </a:rPr>
              <a:t>Psalm 51:14-17 Deliver me from </a:t>
            </a:r>
            <a:r>
              <a:rPr lang="en-US" sz="3600" dirty="0" err="1">
                <a:solidFill>
                  <a:schemeClr val="bg1"/>
                </a:solidFill>
                <a:latin typeface="Century Gothic" panose="020B0502020202020204" pitchFamily="34" charset="0"/>
              </a:rPr>
              <a:t>bloodguiltiness</a:t>
            </a:r>
            <a:r>
              <a:rPr lang="en-US" sz="3600" dirty="0">
                <a:solidFill>
                  <a:schemeClr val="bg1"/>
                </a:solidFill>
                <a:latin typeface="Century Gothic" panose="020B0502020202020204" pitchFamily="34" charset="0"/>
              </a:rPr>
              <a:t>, O God, thou God of my salvation: and my tongue shall sing aloud of thy righteousness. 15  O Lord, open thou my lips; and my mouth shall shew forth thy praise. 16  For thou </a:t>
            </a:r>
            <a:r>
              <a:rPr lang="en-US" sz="3600" dirty="0" err="1">
                <a:solidFill>
                  <a:schemeClr val="bg1"/>
                </a:solidFill>
                <a:latin typeface="Century Gothic" panose="020B0502020202020204" pitchFamily="34" charset="0"/>
              </a:rPr>
              <a:t>desirest</a:t>
            </a:r>
            <a:r>
              <a:rPr lang="en-US" sz="3600" dirty="0">
                <a:solidFill>
                  <a:schemeClr val="bg1"/>
                </a:solidFill>
                <a:latin typeface="Century Gothic" panose="020B0502020202020204" pitchFamily="34" charset="0"/>
              </a:rPr>
              <a:t> not sacrifice; else would I give it: thou </a:t>
            </a:r>
            <a:r>
              <a:rPr lang="en-US" sz="3600" dirty="0" err="1">
                <a:solidFill>
                  <a:schemeClr val="bg1"/>
                </a:solidFill>
                <a:latin typeface="Century Gothic" panose="020B0502020202020204" pitchFamily="34" charset="0"/>
              </a:rPr>
              <a:t>delightest</a:t>
            </a:r>
            <a:r>
              <a:rPr lang="en-US" sz="3600" dirty="0">
                <a:solidFill>
                  <a:schemeClr val="bg1"/>
                </a:solidFill>
                <a:latin typeface="Century Gothic" panose="020B0502020202020204" pitchFamily="34" charset="0"/>
              </a:rPr>
              <a:t> not in burnt offering. 17  The sacrifices of God are a broken spirit: a broken and a contrite heart, O God, thou wilt not despise.</a:t>
            </a:r>
          </a:p>
        </p:txBody>
      </p:sp>
    </p:spTree>
    <p:extLst>
      <p:ext uri="{BB962C8B-B14F-4D97-AF65-F5344CB8AC3E}">
        <p14:creationId xmlns:p14="http://schemas.microsoft.com/office/powerpoint/2010/main" val="4279885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9">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4EF65AA-E15C-4327-A8FF-73BE8AB3F889}"/>
              </a:ext>
            </a:extLst>
          </p:cNvPr>
          <p:cNvSpPr>
            <a:spLocks noGrp="1"/>
          </p:cNvSpPr>
          <p:nvPr>
            <p:ph type="title"/>
          </p:nvPr>
        </p:nvSpPr>
        <p:spPr>
          <a:xfrm>
            <a:off x="838200" y="963877"/>
            <a:ext cx="3494362" cy="4930246"/>
          </a:xfrm>
        </p:spPr>
        <p:txBody>
          <a:bodyPr>
            <a:noAutofit/>
          </a:bodyPr>
          <a:lstStyle/>
          <a:p>
            <a:pPr algn="r"/>
            <a:r>
              <a:rPr lang="en-US" sz="4000" b="1" dirty="0">
                <a:solidFill>
                  <a:srgbClr val="5BA244"/>
                </a:solidFill>
                <a:latin typeface="Century Gothic" panose="020B0502020202020204" pitchFamily="34" charset="0"/>
              </a:rPr>
              <a:t>Saul broke God’s heart too!</a:t>
            </a:r>
          </a:p>
        </p:txBody>
      </p:sp>
      <p:sp>
        <p:nvSpPr>
          <p:cNvPr id="15" name="Content Placeholder 2">
            <a:extLst>
              <a:ext uri="{FF2B5EF4-FFF2-40B4-BE49-F238E27FC236}">
                <a16:creationId xmlns:a16="http://schemas.microsoft.com/office/drawing/2014/main" id="{552DA07C-48CD-475A-9620-0FD64D1996CC}"/>
              </a:ext>
            </a:extLst>
          </p:cNvPr>
          <p:cNvSpPr>
            <a:spLocks noGrp="1"/>
          </p:cNvSpPr>
          <p:nvPr>
            <p:ph idx="1"/>
          </p:nvPr>
        </p:nvSpPr>
        <p:spPr>
          <a:xfrm>
            <a:off x="4976031" y="320040"/>
            <a:ext cx="6377769" cy="6217920"/>
          </a:xfrm>
        </p:spPr>
        <p:txBody>
          <a:bodyPr anchor="ctr">
            <a:normAutofit/>
          </a:bodyPr>
          <a:lstStyle/>
          <a:p>
            <a:r>
              <a:rPr lang="en-US" sz="3600" dirty="0">
                <a:solidFill>
                  <a:schemeClr val="bg1"/>
                </a:solidFill>
              </a:rPr>
              <a:t>“it </a:t>
            </a:r>
            <a:r>
              <a:rPr lang="en-US" sz="3600" dirty="0" err="1">
                <a:solidFill>
                  <a:schemeClr val="bg1"/>
                </a:solidFill>
              </a:rPr>
              <a:t>repenteth</a:t>
            </a:r>
            <a:r>
              <a:rPr lang="en-US" sz="3600" dirty="0">
                <a:solidFill>
                  <a:schemeClr val="bg1"/>
                </a:solidFill>
              </a:rPr>
              <a:t> me that I have set up Saul to be king”</a:t>
            </a:r>
          </a:p>
          <a:p>
            <a:r>
              <a:rPr lang="en-US" sz="3600" dirty="0">
                <a:solidFill>
                  <a:schemeClr val="bg1"/>
                </a:solidFill>
              </a:rPr>
              <a:t>God regretted making Saul king not because God messed up, but because Saul did! </a:t>
            </a:r>
          </a:p>
        </p:txBody>
      </p:sp>
    </p:spTree>
    <p:extLst>
      <p:ext uri="{BB962C8B-B14F-4D97-AF65-F5344CB8AC3E}">
        <p14:creationId xmlns:p14="http://schemas.microsoft.com/office/powerpoint/2010/main" val="138500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1" end="1"/>
                                            </p:txEl>
                                          </p:spTgt>
                                        </p:tgtEl>
                                        <p:attrNameLst>
                                          <p:attrName>style.visibility</p:attrName>
                                        </p:attrNameLst>
                                      </p:cBhvr>
                                      <p:to>
                                        <p:strVal val="visible"/>
                                      </p:to>
                                    </p:set>
                                    <p:animEffect transition="in" filter="fade">
                                      <p:cBhvr>
                                        <p:cTn id="14" dur="1000"/>
                                        <p:tgtEl>
                                          <p:spTgt spid="15">
                                            <p:txEl>
                                              <p:pRg st="1" end="1"/>
                                            </p:txEl>
                                          </p:spTgt>
                                        </p:tgtEl>
                                      </p:cBhvr>
                                    </p:animEffect>
                                    <p:anim calcmode="lin" valueType="num">
                                      <p:cBhvr>
                                        <p:cTn id="1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D3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7E5DD6-E96A-4541-A209-F7048FA6AEB2}"/>
              </a:ext>
            </a:extLst>
          </p:cNvPr>
          <p:cNvSpPr>
            <a:spLocks noGrp="1"/>
          </p:cNvSpPr>
          <p:nvPr>
            <p:ph type="title"/>
          </p:nvPr>
        </p:nvSpPr>
        <p:spPr>
          <a:xfrm>
            <a:off x="524256" y="4767072"/>
            <a:ext cx="6594189" cy="1625210"/>
          </a:xfrm>
        </p:spPr>
        <p:txBody>
          <a:bodyPr>
            <a:normAutofit/>
          </a:bodyPr>
          <a:lstStyle/>
          <a:p>
            <a:pPr algn="r"/>
            <a:r>
              <a:rPr lang="en-US" b="1" dirty="0">
                <a:solidFill>
                  <a:srgbClr val="FFFFFF"/>
                </a:solidFill>
                <a:latin typeface="Century Gothic" panose="020B0502020202020204" pitchFamily="34" charset="0"/>
              </a:rPr>
              <a:t>The </a:t>
            </a:r>
            <a:r>
              <a:rPr lang="en-US" b="1" u="sng" dirty="0">
                <a:solidFill>
                  <a:srgbClr val="FFFFFF"/>
                </a:solidFill>
                <a:latin typeface="Century Gothic" panose="020B0502020202020204" pitchFamily="34" charset="0"/>
              </a:rPr>
              <a:t>judgment</a:t>
            </a:r>
            <a:r>
              <a:rPr lang="en-US" b="1" dirty="0">
                <a:solidFill>
                  <a:srgbClr val="FFFFFF"/>
                </a:solidFill>
                <a:latin typeface="Century Gothic" panose="020B0502020202020204" pitchFamily="34" charset="0"/>
              </a:rPr>
              <a:t> of God.</a:t>
            </a:r>
          </a:p>
        </p:txBody>
      </p:sp>
      <p:sp>
        <p:nvSpPr>
          <p:cNvPr id="3" name="Content Placeholder 2">
            <a:extLst>
              <a:ext uri="{FF2B5EF4-FFF2-40B4-BE49-F238E27FC236}">
                <a16:creationId xmlns:a16="http://schemas.microsoft.com/office/drawing/2014/main" id="{9D35AAE8-1B77-4936-A25E-4867551B053C}"/>
              </a:ext>
            </a:extLst>
          </p:cNvPr>
          <p:cNvSpPr>
            <a:spLocks noGrp="1"/>
          </p:cNvSpPr>
          <p:nvPr>
            <p:ph idx="1"/>
          </p:nvPr>
        </p:nvSpPr>
        <p:spPr>
          <a:xfrm>
            <a:off x="7528841" y="321732"/>
            <a:ext cx="4335613" cy="6536267"/>
          </a:xfrm>
        </p:spPr>
        <p:txBody>
          <a:bodyPr anchor="ctr">
            <a:normAutofit/>
          </a:bodyPr>
          <a:lstStyle/>
          <a:p>
            <a:r>
              <a:rPr lang="en-US" sz="3200" dirty="0">
                <a:solidFill>
                  <a:srgbClr val="FFFFFF"/>
                </a:solidFill>
              </a:rPr>
              <a:t>Witchcraft? Saul does it! Chpt 28. </a:t>
            </a:r>
          </a:p>
          <a:p>
            <a:r>
              <a:rPr lang="en-US" sz="3200" dirty="0">
                <a:solidFill>
                  <a:srgbClr val="FFFFFF"/>
                </a:solidFill>
              </a:rPr>
              <a:t>Stubbornness = iniquity and idolatry. </a:t>
            </a:r>
          </a:p>
          <a:p>
            <a:r>
              <a:rPr lang="en-US" sz="3200" dirty="0">
                <a:solidFill>
                  <a:srgbClr val="FFFFFF"/>
                </a:solidFill>
              </a:rPr>
              <a:t>It is sin and self-worship. </a:t>
            </a:r>
            <a:endParaRPr lang="en-US" sz="2000" dirty="0">
              <a:solidFill>
                <a:srgbClr val="FFFFFF"/>
              </a:solidFill>
            </a:endParaRPr>
          </a:p>
        </p:txBody>
      </p:sp>
      <p:pic>
        <p:nvPicPr>
          <p:cNvPr id="7" name="Picture 6">
            <a:extLst>
              <a:ext uri="{FF2B5EF4-FFF2-40B4-BE49-F238E27FC236}">
                <a16:creationId xmlns:a16="http://schemas.microsoft.com/office/drawing/2014/main" id="{6A35704F-57CD-43FB-BB2B-D94A0BAB1803}"/>
              </a:ext>
            </a:extLst>
          </p:cNvPr>
          <p:cNvPicPr>
            <a:picLocks noChangeAspect="1"/>
          </p:cNvPicPr>
          <p:nvPr/>
        </p:nvPicPr>
        <p:blipFill>
          <a:blip r:embed="rId2"/>
          <a:stretch>
            <a:fillRect/>
          </a:stretch>
        </p:blipFill>
        <p:spPr>
          <a:xfrm>
            <a:off x="285958" y="321732"/>
            <a:ext cx="7046173" cy="4445340"/>
          </a:xfrm>
          <a:prstGeom prst="rect">
            <a:avLst/>
          </a:prstGeom>
        </p:spPr>
      </p:pic>
    </p:spTree>
    <p:extLst>
      <p:ext uri="{BB962C8B-B14F-4D97-AF65-F5344CB8AC3E}">
        <p14:creationId xmlns:p14="http://schemas.microsoft.com/office/powerpoint/2010/main" val="199657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solidFill>
                  <a:schemeClr val="bg1"/>
                </a:solidFill>
                <a:latin typeface="Century Gothic" panose="020B0502020202020204" pitchFamily="34" charset="0"/>
              </a:rPr>
              <a:t>Isaiah 14:12-14 How art thou fallen from heaven, O Lucifer, son of the morning! how art thou cut down to the ground, which didst weaken the nations! 13  For thou hast said in thine heart, I will ascend into heaven, I will exalt my throne above the stars of God: I will sit also upon the mount of the congregation, in the sides of the north: 14  I will ascend above the heights of the clouds; I will be like the most High.</a:t>
            </a:r>
          </a:p>
        </p:txBody>
      </p:sp>
    </p:spTree>
    <p:extLst>
      <p:ext uri="{BB962C8B-B14F-4D97-AF65-F5344CB8AC3E}">
        <p14:creationId xmlns:p14="http://schemas.microsoft.com/office/powerpoint/2010/main" val="26786864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solidFill>
                  <a:schemeClr val="bg1"/>
                </a:solidFill>
                <a:latin typeface="Century Gothic" panose="020B0502020202020204" pitchFamily="34" charset="0"/>
              </a:rPr>
              <a:t>2 Corinthians 4:3-4 But if our gospel be hid, it is hid to them that are lost: 4  In whom the god of this world hath blinded the minds of them which believe not, lest the light of the glorious gospel of Christ, who is the image of God, should shine unto them.</a:t>
            </a:r>
          </a:p>
        </p:txBody>
      </p:sp>
    </p:spTree>
    <p:extLst>
      <p:ext uri="{BB962C8B-B14F-4D97-AF65-F5344CB8AC3E}">
        <p14:creationId xmlns:p14="http://schemas.microsoft.com/office/powerpoint/2010/main" val="3850026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solidFill>
                  <a:schemeClr val="bg1"/>
                </a:solidFill>
                <a:latin typeface="Century Gothic" panose="020B0502020202020204" pitchFamily="34" charset="0"/>
              </a:rPr>
              <a:t>John 8:44a Ye are of your father the devil, and the lusts of your father ye will do. </a:t>
            </a:r>
          </a:p>
        </p:txBody>
      </p:sp>
    </p:spTree>
    <p:extLst>
      <p:ext uri="{BB962C8B-B14F-4D97-AF65-F5344CB8AC3E}">
        <p14:creationId xmlns:p14="http://schemas.microsoft.com/office/powerpoint/2010/main" val="2692833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solidFill>
                  <a:schemeClr val="bg1"/>
                </a:solidFill>
                <a:latin typeface="Century Gothic" panose="020B0502020202020204" pitchFamily="34" charset="0"/>
              </a:rPr>
              <a:t>John 3:19-21 And this is the condemnation, that light is come into the world, and men loved darkness rather than light, because their deeds were evil. 20  For every one that doeth evil </a:t>
            </a:r>
            <a:r>
              <a:rPr lang="en-US" sz="3600" dirty="0" err="1">
                <a:solidFill>
                  <a:schemeClr val="bg1"/>
                </a:solidFill>
                <a:latin typeface="Century Gothic" panose="020B0502020202020204" pitchFamily="34" charset="0"/>
              </a:rPr>
              <a:t>hateth</a:t>
            </a:r>
            <a:r>
              <a:rPr lang="en-US" sz="3600" dirty="0">
                <a:solidFill>
                  <a:schemeClr val="bg1"/>
                </a:solidFill>
                <a:latin typeface="Century Gothic" panose="020B0502020202020204" pitchFamily="34" charset="0"/>
              </a:rPr>
              <a:t> the light, neither cometh to the light, lest his deeds should be reproved. 21  But he that doeth truth cometh to the light, that his deeds may be made manifest, that they are wrought in God.</a:t>
            </a:r>
          </a:p>
        </p:txBody>
      </p:sp>
    </p:spTree>
    <p:extLst>
      <p:ext uri="{BB962C8B-B14F-4D97-AF65-F5344CB8AC3E}">
        <p14:creationId xmlns:p14="http://schemas.microsoft.com/office/powerpoint/2010/main" val="34392937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solidFill>
                  <a:schemeClr val="bg1"/>
                </a:solidFill>
                <a:latin typeface="Century Gothic" panose="020B0502020202020204" pitchFamily="34" charset="0"/>
              </a:rPr>
              <a:t>2 Timothy 2:24-26 And the servant of the Lord must not strive; but be gentle unto all men, apt to teach, patient, 25  In meekness instructing those that oppose themselves; if God peradventure will give them repentance to the acknowledging of the truth; 26  And that they may recover themselves out of the snare of the devil, who are taken captive by him at his will.</a:t>
            </a:r>
          </a:p>
        </p:txBody>
      </p:sp>
    </p:spTree>
    <p:extLst>
      <p:ext uri="{BB962C8B-B14F-4D97-AF65-F5344CB8AC3E}">
        <p14:creationId xmlns:p14="http://schemas.microsoft.com/office/powerpoint/2010/main" val="20542791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2FEFA-327A-474D-8AD1-CE04422A77D4}"/>
              </a:ext>
            </a:extLst>
          </p:cNvPr>
          <p:cNvSpPr>
            <a:spLocks noGrp="1"/>
          </p:cNvSpPr>
          <p:nvPr>
            <p:ph type="title"/>
          </p:nvPr>
        </p:nvSpPr>
        <p:spPr>
          <a:xfrm>
            <a:off x="838200" y="1762604"/>
            <a:ext cx="10515600" cy="3169813"/>
          </a:xfrm>
        </p:spPr>
        <p:txBody>
          <a:bodyPr>
            <a:normAutofit/>
          </a:bodyPr>
          <a:lstStyle/>
          <a:p>
            <a:pPr algn="ctr"/>
            <a:r>
              <a:rPr lang="en-US" sz="5400" b="1" dirty="0">
                <a:solidFill>
                  <a:srgbClr val="5BA244"/>
                </a:solidFill>
                <a:latin typeface="Century Gothic" panose="020B0502020202020204" pitchFamily="34" charset="0"/>
              </a:rPr>
              <a:t>Rejecting God’s Word results</a:t>
            </a:r>
            <a:br>
              <a:rPr lang="en-US" sz="5400" b="1" dirty="0">
                <a:solidFill>
                  <a:srgbClr val="5BA244"/>
                </a:solidFill>
                <a:latin typeface="Century Gothic" panose="020B0502020202020204" pitchFamily="34" charset="0"/>
              </a:rPr>
            </a:br>
            <a:r>
              <a:rPr lang="en-US" sz="5400" b="1" dirty="0">
                <a:solidFill>
                  <a:srgbClr val="5BA244"/>
                </a:solidFill>
                <a:latin typeface="Century Gothic" panose="020B0502020202020204" pitchFamily="34" charset="0"/>
              </a:rPr>
              <a:t>in God’s rejection in return.</a:t>
            </a:r>
          </a:p>
        </p:txBody>
      </p:sp>
    </p:spTree>
    <p:extLst>
      <p:ext uri="{BB962C8B-B14F-4D97-AF65-F5344CB8AC3E}">
        <p14:creationId xmlns:p14="http://schemas.microsoft.com/office/powerpoint/2010/main" val="112530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212078-0E18-475B-A275-216FC6E7BF2E}"/>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2E945EA7-8EB6-4C1A-AAD5-9C657D85B031}"/>
              </a:ext>
            </a:extLst>
          </p:cNvPr>
          <p:cNvSpPr>
            <a:spLocks noGrp="1"/>
          </p:cNvSpPr>
          <p:nvPr>
            <p:ph type="ctrTitle"/>
          </p:nvPr>
        </p:nvSpPr>
        <p:spPr>
          <a:xfrm>
            <a:off x="341223" y="-1"/>
            <a:ext cx="8198928" cy="1496819"/>
          </a:xfrm>
        </p:spPr>
        <p:txBody>
          <a:bodyPr>
            <a:normAutofit fontScale="90000"/>
          </a:bodyPr>
          <a:lstStyle/>
          <a:p>
            <a:pPr algn="l"/>
            <a:r>
              <a:rPr lang="en-US" sz="5400" b="1" dirty="0">
                <a:solidFill>
                  <a:schemeClr val="bg1"/>
                </a:solidFill>
                <a:effectLst>
                  <a:outerShdw blurRad="38100" dist="38100" dir="2700000" algn="tl">
                    <a:srgbClr val="000000">
                      <a:alpha val="43137"/>
                    </a:srgbClr>
                  </a:outerShdw>
                </a:effectLst>
                <a:latin typeface="Century Gothic" panose="020B0502020202020204" pitchFamily="34" charset="0"/>
              </a:rPr>
              <a:t>Saul’s Rebellion Against God’s Word 2</a:t>
            </a:r>
          </a:p>
        </p:txBody>
      </p:sp>
      <p:sp>
        <p:nvSpPr>
          <p:cNvPr id="3" name="Subtitle 2">
            <a:extLst>
              <a:ext uri="{FF2B5EF4-FFF2-40B4-BE49-F238E27FC236}">
                <a16:creationId xmlns:a16="http://schemas.microsoft.com/office/drawing/2014/main" id="{100F547D-F209-4ADD-8787-E58E59AA0C4B}"/>
              </a:ext>
            </a:extLst>
          </p:cNvPr>
          <p:cNvSpPr>
            <a:spLocks noGrp="1"/>
          </p:cNvSpPr>
          <p:nvPr>
            <p:ph type="subTitle" idx="1"/>
          </p:nvPr>
        </p:nvSpPr>
        <p:spPr>
          <a:xfrm>
            <a:off x="-106497" y="1414026"/>
            <a:ext cx="4092979" cy="552796"/>
          </a:xfrm>
        </p:spPr>
        <p:txBody>
          <a:bodyPr>
            <a:normAutofit/>
          </a:bodyPr>
          <a:lstStyle/>
          <a:p>
            <a:r>
              <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rPr>
              <a:t>1 Samuel 15:12-23</a:t>
            </a:r>
          </a:p>
        </p:txBody>
      </p:sp>
    </p:spTree>
    <p:extLst>
      <p:ext uri="{BB962C8B-B14F-4D97-AF65-F5344CB8AC3E}">
        <p14:creationId xmlns:p14="http://schemas.microsoft.com/office/powerpoint/2010/main" val="32607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solidFill>
                  <a:schemeClr val="bg1"/>
                </a:solidFill>
                <a:latin typeface="Century Gothic" panose="020B0502020202020204" pitchFamily="34" charset="0"/>
              </a:rPr>
              <a:t>1 Timothy 1:12 And I thank Christ Jesus our Lord, who hath enabled me, for that he counted me faithful, putting me into the ministry;</a:t>
            </a:r>
          </a:p>
        </p:txBody>
      </p:sp>
    </p:spTree>
    <p:extLst>
      <p:ext uri="{BB962C8B-B14F-4D97-AF65-F5344CB8AC3E}">
        <p14:creationId xmlns:p14="http://schemas.microsoft.com/office/powerpoint/2010/main" val="1634059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solidFill>
                  <a:schemeClr val="bg1"/>
                </a:solidFill>
                <a:latin typeface="Century Gothic" panose="020B0502020202020204" pitchFamily="34" charset="0"/>
              </a:rPr>
              <a:t>1 Corinthians 4:1-2 Let a man so account of us, as of the ministers of Christ, and stewards of the mysteries of God. 2   Moreover it is required in stewards, that a man be found faithful. </a:t>
            </a:r>
          </a:p>
        </p:txBody>
      </p:sp>
    </p:spTree>
    <p:extLst>
      <p:ext uri="{BB962C8B-B14F-4D97-AF65-F5344CB8AC3E}">
        <p14:creationId xmlns:p14="http://schemas.microsoft.com/office/powerpoint/2010/main" val="1214519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D3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7E5DD6-E96A-4541-A209-F7048FA6AEB2}"/>
              </a:ext>
            </a:extLst>
          </p:cNvPr>
          <p:cNvSpPr>
            <a:spLocks noGrp="1"/>
          </p:cNvSpPr>
          <p:nvPr>
            <p:ph type="title"/>
          </p:nvPr>
        </p:nvSpPr>
        <p:spPr>
          <a:xfrm>
            <a:off x="524256" y="4767072"/>
            <a:ext cx="6594189" cy="1625210"/>
          </a:xfrm>
        </p:spPr>
        <p:txBody>
          <a:bodyPr>
            <a:normAutofit/>
          </a:bodyPr>
          <a:lstStyle/>
          <a:p>
            <a:pPr algn="r"/>
            <a:r>
              <a:rPr lang="en-US" b="1" dirty="0">
                <a:solidFill>
                  <a:srgbClr val="FFFFFF"/>
                </a:solidFill>
                <a:latin typeface="Century Gothic" panose="020B0502020202020204" pitchFamily="34" charset="0"/>
              </a:rPr>
              <a:t>Saul’s </a:t>
            </a:r>
            <a:r>
              <a:rPr lang="en-US" b="1" u="sng" dirty="0">
                <a:solidFill>
                  <a:srgbClr val="FFFFFF"/>
                </a:solidFill>
                <a:latin typeface="Century Gothic" panose="020B0502020202020204" pitchFamily="34" charset="0"/>
              </a:rPr>
              <a:t>lies</a:t>
            </a:r>
            <a:r>
              <a:rPr lang="en-US" b="1" dirty="0">
                <a:solidFill>
                  <a:srgbClr val="FFFFFF"/>
                </a:solidFill>
                <a:latin typeface="Century Gothic" panose="020B0502020202020204" pitchFamily="34" charset="0"/>
              </a:rPr>
              <a:t> to Samuel. </a:t>
            </a:r>
          </a:p>
        </p:txBody>
      </p:sp>
      <p:sp>
        <p:nvSpPr>
          <p:cNvPr id="3" name="Content Placeholder 2">
            <a:extLst>
              <a:ext uri="{FF2B5EF4-FFF2-40B4-BE49-F238E27FC236}">
                <a16:creationId xmlns:a16="http://schemas.microsoft.com/office/drawing/2014/main" id="{9D35AAE8-1B77-4936-A25E-4867551B053C}"/>
              </a:ext>
            </a:extLst>
          </p:cNvPr>
          <p:cNvSpPr>
            <a:spLocks noGrp="1"/>
          </p:cNvSpPr>
          <p:nvPr>
            <p:ph idx="1"/>
          </p:nvPr>
        </p:nvSpPr>
        <p:spPr>
          <a:xfrm>
            <a:off x="7582563" y="321732"/>
            <a:ext cx="4335613" cy="6346487"/>
          </a:xfrm>
        </p:spPr>
        <p:txBody>
          <a:bodyPr anchor="ctr">
            <a:normAutofit/>
          </a:bodyPr>
          <a:lstStyle/>
          <a:p>
            <a:r>
              <a:rPr lang="en-US" sz="3200" dirty="0">
                <a:solidFill>
                  <a:srgbClr val="FFFFFF"/>
                </a:solidFill>
              </a:rPr>
              <a:t>Saul sets up a monument of victory?</a:t>
            </a:r>
          </a:p>
          <a:p>
            <a:r>
              <a:rPr lang="en-US" sz="3200" dirty="0">
                <a:solidFill>
                  <a:srgbClr val="FFFFFF"/>
                </a:solidFill>
              </a:rPr>
              <a:t>Saul has a great character flaw. </a:t>
            </a:r>
            <a:r>
              <a:rPr lang="en-US" sz="3200" u="sng" dirty="0">
                <a:solidFill>
                  <a:srgbClr val="FFFFFF"/>
                </a:solidFill>
              </a:rPr>
              <a:t>Saying</a:t>
            </a:r>
            <a:r>
              <a:rPr lang="en-US" sz="3200" dirty="0">
                <a:solidFill>
                  <a:srgbClr val="FFFFFF"/>
                </a:solidFill>
              </a:rPr>
              <a:t> what is right instead of </a:t>
            </a:r>
            <a:r>
              <a:rPr lang="en-US" sz="3200" u="sng" dirty="0">
                <a:solidFill>
                  <a:srgbClr val="FFFFFF"/>
                </a:solidFill>
              </a:rPr>
              <a:t>doing</a:t>
            </a:r>
            <a:r>
              <a:rPr lang="en-US" sz="3200" dirty="0">
                <a:solidFill>
                  <a:srgbClr val="FFFFFF"/>
                </a:solidFill>
              </a:rPr>
              <a:t> what is right!</a:t>
            </a:r>
          </a:p>
          <a:p>
            <a:r>
              <a:rPr lang="en-US" sz="3200" dirty="0">
                <a:solidFill>
                  <a:srgbClr val="FFFFFF"/>
                </a:solidFill>
              </a:rPr>
              <a:t>Partial obedience to God is still rebellion. </a:t>
            </a:r>
          </a:p>
          <a:p>
            <a:r>
              <a:rPr lang="en-US" sz="3200" dirty="0">
                <a:solidFill>
                  <a:srgbClr val="FFFFFF"/>
                </a:solidFill>
              </a:rPr>
              <a:t>13b “I have performed the commandment of the LORD.”  No, Saul is a rebellious liar. </a:t>
            </a:r>
          </a:p>
          <a:p>
            <a:endParaRPr lang="en-US" sz="2000" dirty="0">
              <a:solidFill>
                <a:srgbClr val="FFFFFF"/>
              </a:solidFill>
            </a:endParaRPr>
          </a:p>
        </p:txBody>
      </p:sp>
      <p:pic>
        <p:nvPicPr>
          <p:cNvPr id="7" name="Picture 6">
            <a:extLst>
              <a:ext uri="{FF2B5EF4-FFF2-40B4-BE49-F238E27FC236}">
                <a16:creationId xmlns:a16="http://schemas.microsoft.com/office/drawing/2014/main" id="{6A35704F-57CD-43FB-BB2B-D94A0BAB1803}"/>
              </a:ext>
            </a:extLst>
          </p:cNvPr>
          <p:cNvPicPr>
            <a:picLocks noChangeAspect="1"/>
          </p:cNvPicPr>
          <p:nvPr/>
        </p:nvPicPr>
        <p:blipFill>
          <a:blip r:embed="rId2"/>
          <a:stretch>
            <a:fillRect/>
          </a:stretch>
        </p:blipFill>
        <p:spPr>
          <a:xfrm>
            <a:off x="285958" y="321732"/>
            <a:ext cx="7046173" cy="4445340"/>
          </a:xfrm>
          <a:prstGeom prst="rect">
            <a:avLst/>
          </a:prstGeom>
        </p:spPr>
      </p:pic>
    </p:spTree>
    <p:extLst>
      <p:ext uri="{BB962C8B-B14F-4D97-AF65-F5344CB8AC3E}">
        <p14:creationId xmlns:p14="http://schemas.microsoft.com/office/powerpoint/2010/main" val="51448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D3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7E5DD6-E96A-4541-A209-F7048FA6AEB2}"/>
              </a:ext>
            </a:extLst>
          </p:cNvPr>
          <p:cNvSpPr>
            <a:spLocks noGrp="1"/>
          </p:cNvSpPr>
          <p:nvPr>
            <p:ph type="title"/>
          </p:nvPr>
        </p:nvSpPr>
        <p:spPr>
          <a:xfrm>
            <a:off x="524256" y="5307980"/>
            <a:ext cx="6594189" cy="1228286"/>
          </a:xfrm>
        </p:spPr>
        <p:txBody>
          <a:bodyPr>
            <a:normAutofit/>
          </a:bodyPr>
          <a:lstStyle/>
          <a:p>
            <a:pPr algn="r"/>
            <a:r>
              <a:rPr lang="en-US" b="1" dirty="0">
                <a:solidFill>
                  <a:srgbClr val="FFFFFF"/>
                </a:solidFill>
                <a:latin typeface="Century Gothic" panose="020B0502020202020204" pitchFamily="34" charset="0"/>
              </a:rPr>
              <a:t>The </a:t>
            </a:r>
            <a:r>
              <a:rPr lang="en-US" b="1" u="sng" dirty="0">
                <a:solidFill>
                  <a:srgbClr val="FFFFFF"/>
                </a:solidFill>
                <a:latin typeface="Century Gothic" panose="020B0502020202020204" pitchFamily="34" charset="0"/>
              </a:rPr>
              <a:t>evidence</a:t>
            </a:r>
            <a:r>
              <a:rPr lang="en-US" b="1" dirty="0">
                <a:solidFill>
                  <a:srgbClr val="FFFFFF"/>
                </a:solidFill>
                <a:latin typeface="Century Gothic" panose="020B0502020202020204" pitchFamily="34" charset="0"/>
              </a:rPr>
              <a:t> of sin.</a:t>
            </a:r>
          </a:p>
        </p:txBody>
      </p:sp>
      <p:sp>
        <p:nvSpPr>
          <p:cNvPr id="3" name="Content Placeholder 2">
            <a:extLst>
              <a:ext uri="{FF2B5EF4-FFF2-40B4-BE49-F238E27FC236}">
                <a16:creationId xmlns:a16="http://schemas.microsoft.com/office/drawing/2014/main" id="{9D35AAE8-1B77-4936-A25E-4867551B053C}"/>
              </a:ext>
            </a:extLst>
          </p:cNvPr>
          <p:cNvSpPr>
            <a:spLocks noGrp="1"/>
          </p:cNvSpPr>
          <p:nvPr>
            <p:ph idx="1"/>
          </p:nvPr>
        </p:nvSpPr>
        <p:spPr>
          <a:xfrm>
            <a:off x="7528841" y="321732"/>
            <a:ext cx="4335613" cy="6214534"/>
          </a:xfrm>
        </p:spPr>
        <p:txBody>
          <a:bodyPr anchor="ctr">
            <a:normAutofit/>
          </a:bodyPr>
          <a:lstStyle/>
          <a:p>
            <a:r>
              <a:rPr lang="en-US" sz="3200" dirty="0">
                <a:solidFill>
                  <a:srgbClr val="FFFFFF"/>
                </a:solidFill>
              </a:rPr>
              <a:t>Pay attention to Saul’s </a:t>
            </a:r>
            <a:r>
              <a:rPr lang="en-US" sz="3200" u="sng" dirty="0">
                <a:solidFill>
                  <a:srgbClr val="FFFFFF"/>
                </a:solidFill>
              </a:rPr>
              <a:t>WORDS</a:t>
            </a:r>
            <a:r>
              <a:rPr lang="en-US" sz="3200" dirty="0">
                <a:solidFill>
                  <a:srgbClr val="FFFFFF"/>
                </a:solidFill>
              </a:rPr>
              <a:t>!</a:t>
            </a:r>
          </a:p>
          <a:p>
            <a:r>
              <a:rPr lang="en-US" sz="3200" dirty="0">
                <a:solidFill>
                  <a:srgbClr val="FFFFFF"/>
                </a:solidFill>
              </a:rPr>
              <a:t>Instead of </a:t>
            </a:r>
            <a:r>
              <a:rPr lang="en-US" sz="3200" u="sng" dirty="0">
                <a:solidFill>
                  <a:srgbClr val="FFFFFF"/>
                </a:solidFill>
              </a:rPr>
              <a:t>confession</a:t>
            </a:r>
            <a:r>
              <a:rPr lang="en-US" sz="3200" dirty="0">
                <a:solidFill>
                  <a:srgbClr val="FFFFFF"/>
                </a:solidFill>
              </a:rPr>
              <a:t>, </a:t>
            </a:r>
            <a:r>
              <a:rPr lang="en-US" sz="3200" u="sng" dirty="0">
                <a:solidFill>
                  <a:srgbClr val="FFFFFF"/>
                </a:solidFill>
              </a:rPr>
              <a:t>self-justification</a:t>
            </a:r>
            <a:r>
              <a:rPr lang="en-US" sz="3200" dirty="0">
                <a:solidFill>
                  <a:srgbClr val="FFFFFF"/>
                </a:solidFill>
              </a:rPr>
              <a:t>.</a:t>
            </a:r>
          </a:p>
          <a:p>
            <a:r>
              <a:rPr lang="en-US" sz="3200" dirty="0">
                <a:solidFill>
                  <a:srgbClr val="FFFFFF"/>
                </a:solidFill>
              </a:rPr>
              <a:t>Jehovah is Samuel’s, not Saul’s, God.</a:t>
            </a:r>
          </a:p>
          <a:p>
            <a:r>
              <a:rPr lang="en-US" sz="3200" dirty="0">
                <a:solidFill>
                  <a:srgbClr val="FFFFFF"/>
                </a:solidFill>
              </a:rPr>
              <a:t>Saul is his own man. </a:t>
            </a:r>
          </a:p>
        </p:txBody>
      </p:sp>
      <p:pic>
        <p:nvPicPr>
          <p:cNvPr id="4" name="Picture 3">
            <a:extLst>
              <a:ext uri="{FF2B5EF4-FFF2-40B4-BE49-F238E27FC236}">
                <a16:creationId xmlns:a16="http://schemas.microsoft.com/office/drawing/2014/main" id="{520408A5-9828-4704-9009-B37D354C5AE1}"/>
              </a:ext>
            </a:extLst>
          </p:cNvPr>
          <p:cNvPicPr>
            <a:picLocks noChangeAspect="1"/>
          </p:cNvPicPr>
          <p:nvPr/>
        </p:nvPicPr>
        <p:blipFill>
          <a:blip r:embed="rId2"/>
          <a:stretch>
            <a:fillRect/>
          </a:stretch>
        </p:blipFill>
        <p:spPr>
          <a:xfrm>
            <a:off x="620301" y="321732"/>
            <a:ext cx="6509462" cy="4986248"/>
          </a:xfrm>
          <a:prstGeom prst="rect">
            <a:avLst/>
          </a:prstGeom>
        </p:spPr>
      </p:pic>
    </p:spTree>
    <p:extLst>
      <p:ext uri="{BB962C8B-B14F-4D97-AF65-F5344CB8AC3E}">
        <p14:creationId xmlns:p14="http://schemas.microsoft.com/office/powerpoint/2010/main" val="258528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D3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7E5DD6-E96A-4541-A209-F7048FA6AEB2}"/>
              </a:ext>
            </a:extLst>
          </p:cNvPr>
          <p:cNvSpPr>
            <a:spLocks noGrp="1"/>
          </p:cNvSpPr>
          <p:nvPr>
            <p:ph type="title"/>
          </p:nvPr>
        </p:nvSpPr>
        <p:spPr>
          <a:xfrm>
            <a:off x="524256" y="4767072"/>
            <a:ext cx="6594189" cy="1625210"/>
          </a:xfrm>
        </p:spPr>
        <p:txBody>
          <a:bodyPr>
            <a:normAutofit/>
          </a:bodyPr>
          <a:lstStyle/>
          <a:p>
            <a:pPr algn="r"/>
            <a:r>
              <a:rPr lang="en-US" b="1" dirty="0">
                <a:solidFill>
                  <a:srgbClr val="FFFFFF"/>
                </a:solidFill>
                <a:latin typeface="Century Gothic" panose="020B0502020202020204" pitchFamily="34" charset="0"/>
              </a:rPr>
              <a:t>The </a:t>
            </a:r>
            <a:r>
              <a:rPr lang="en-US" b="1" u="sng" dirty="0">
                <a:solidFill>
                  <a:srgbClr val="FFFFFF"/>
                </a:solidFill>
                <a:latin typeface="Century Gothic" panose="020B0502020202020204" pitchFamily="34" charset="0"/>
              </a:rPr>
              <a:t>judgment</a:t>
            </a:r>
            <a:r>
              <a:rPr lang="en-US" b="1" dirty="0">
                <a:solidFill>
                  <a:srgbClr val="FFFFFF"/>
                </a:solidFill>
                <a:latin typeface="Century Gothic" panose="020B0502020202020204" pitchFamily="34" charset="0"/>
              </a:rPr>
              <a:t> of God.</a:t>
            </a:r>
          </a:p>
        </p:txBody>
      </p:sp>
      <p:sp>
        <p:nvSpPr>
          <p:cNvPr id="3" name="Content Placeholder 2">
            <a:extLst>
              <a:ext uri="{FF2B5EF4-FFF2-40B4-BE49-F238E27FC236}">
                <a16:creationId xmlns:a16="http://schemas.microsoft.com/office/drawing/2014/main" id="{9D35AAE8-1B77-4936-A25E-4867551B053C}"/>
              </a:ext>
            </a:extLst>
          </p:cNvPr>
          <p:cNvSpPr>
            <a:spLocks noGrp="1"/>
          </p:cNvSpPr>
          <p:nvPr>
            <p:ph idx="1"/>
          </p:nvPr>
        </p:nvSpPr>
        <p:spPr>
          <a:xfrm>
            <a:off x="7528841" y="321732"/>
            <a:ext cx="4335613" cy="6214534"/>
          </a:xfrm>
        </p:spPr>
        <p:txBody>
          <a:bodyPr anchor="ctr">
            <a:normAutofit/>
          </a:bodyPr>
          <a:lstStyle/>
          <a:p>
            <a:r>
              <a:rPr lang="en-US" sz="3200" dirty="0">
                <a:solidFill>
                  <a:srgbClr val="FFFFFF"/>
                </a:solidFill>
              </a:rPr>
              <a:t>“Stay” = cease! Or SHUT UP and listen. “Stop lying to me!”</a:t>
            </a:r>
          </a:p>
          <a:p>
            <a:r>
              <a:rPr lang="en-US" sz="3200" dirty="0">
                <a:solidFill>
                  <a:srgbClr val="FFFFFF"/>
                </a:solidFill>
              </a:rPr>
              <a:t>This is a hard work for Samuel.</a:t>
            </a:r>
          </a:p>
          <a:p>
            <a:endParaRPr lang="en-US" sz="2000" dirty="0">
              <a:solidFill>
                <a:srgbClr val="FFFFFF"/>
              </a:solidFill>
            </a:endParaRPr>
          </a:p>
        </p:txBody>
      </p:sp>
      <p:pic>
        <p:nvPicPr>
          <p:cNvPr id="7" name="Picture 6">
            <a:extLst>
              <a:ext uri="{FF2B5EF4-FFF2-40B4-BE49-F238E27FC236}">
                <a16:creationId xmlns:a16="http://schemas.microsoft.com/office/drawing/2014/main" id="{6A35704F-57CD-43FB-BB2B-D94A0BAB1803}"/>
              </a:ext>
            </a:extLst>
          </p:cNvPr>
          <p:cNvPicPr>
            <a:picLocks noChangeAspect="1"/>
          </p:cNvPicPr>
          <p:nvPr/>
        </p:nvPicPr>
        <p:blipFill>
          <a:blip r:embed="rId2"/>
          <a:stretch>
            <a:fillRect/>
          </a:stretch>
        </p:blipFill>
        <p:spPr>
          <a:xfrm>
            <a:off x="285958" y="321732"/>
            <a:ext cx="7046173" cy="4445340"/>
          </a:xfrm>
          <a:prstGeom prst="rect">
            <a:avLst/>
          </a:prstGeom>
        </p:spPr>
      </p:pic>
    </p:spTree>
    <p:extLst>
      <p:ext uri="{BB962C8B-B14F-4D97-AF65-F5344CB8AC3E}">
        <p14:creationId xmlns:p14="http://schemas.microsoft.com/office/powerpoint/2010/main" val="421083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solidFill>
                  <a:schemeClr val="bg1"/>
                </a:solidFill>
                <a:latin typeface="Century Gothic" panose="020B0502020202020204" pitchFamily="34" charset="0"/>
              </a:rPr>
              <a:t>Ephesians 4:15 But speaking the truth in love, may grow up into him in all things, which is the head, even Christ: </a:t>
            </a:r>
          </a:p>
        </p:txBody>
      </p:sp>
    </p:spTree>
    <p:extLst>
      <p:ext uri="{BB962C8B-B14F-4D97-AF65-F5344CB8AC3E}">
        <p14:creationId xmlns:p14="http://schemas.microsoft.com/office/powerpoint/2010/main" val="1847550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D3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7E5DD6-E96A-4541-A209-F7048FA6AEB2}"/>
              </a:ext>
            </a:extLst>
          </p:cNvPr>
          <p:cNvSpPr>
            <a:spLocks noGrp="1"/>
          </p:cNvSpPr>
          <p:nvPr>
            <p:ph type="title"/>
          </p:nvPr>
        </p:nvSpPr>
        <p:spPr>
          <a:xfrm>
            <a:off x="524256" y="4767072"/>
            <a:ext cx="6594189" cy="1625210"/>
          </a:xfrm>
        </p:spPr>
        <p:txBody>
          <a:bodyPr>
            <a:normAutofit/>
          </a:bodyPr>
          <a:lstStyle/>
          <a:p>
            <a:pPr algn="r"/>
            <a:r>
              <a:rPr lang="en-US" b="1" dirty="0">
                <a:solidFill>
                  <a:srgbClr val="FFFFFF"/>
                </a:solidFill>
                <a:latin typeface="Century Gothic" panose="020B0502020202020204" pitchFamily="34" charset="0"/>
              </a:rPr>
              <a:t>The </a:t>
            </a:r>
            <a:r>
              <a:rPr lang="en-US" b="1" u="sng" dirty="0">
                <a:solidFill>
                  <a:srgbClr val="FFFFFF"/>
                </a:solidFill>
                <a:latin typeface="Century Gothic" panose="020B0502020202020204" pitchFamily="34" charset="0"/>
              </a:rPr>
              <a:t>judgment</a:t>
            </a:r>
            <a:r>
              <a:rPr lang="en-US" b="1" dirty="0">
                <a:solidFill>
                  <a:srgbClr val="FFFFFF"/>
                </a:solidFill>
                <a:latin typeface="Century Gothic" panose="020B0502020202020204" pitchFamily="34" charset="0"/>
              </a:rPr>
              <a:t> of God.</a:t>
            </a:r>
          </a:p>
        </p:txBody>
      </p:sp>
      <p:sp>
        <p:nvSpPr>
          <p:cNvPr id="3" name="Content Placeholder 2">
            <a:extLst>
              <a:ext uri="{FF2B5EF4-FFF2-40B4-BE49-F238E27FC236}">
                <a16:creationId xmlns:a16="http://schemas.microsoft.com/office/drawing/2014/main" id="{9D35AAE8-1B77-4936-A25E-4867551B053C}"/>
              </a:ext>
            </a:extLst>
          </p:cNvPr>
          <p:cNvSpPr>
            <a:spLocks noGrp="1"/>
          </p:cNvSpPr>
          <p:nvPr>
            <p:ph idx="1"/>
          </p:nvPr>
        </p:nvSpPr>
        <p:spPr>
          <a:xfrm>
            <a:off x="7528841" y="321732"/>
            <a:ext cx="4335613" cy="6214534"/>
          </a:xfrm>
        </p:spPr>
        <p:txBody>
          <a:bodyPr anchor="ctr">
            <a:normAutofit/>
          </a:bodyPr>
          <a:lstStyle/>
          <a:p>
            <a:r>
              <a:rPr lang="en-US" sz="3200" dirty="0">
                <a:solidFill>
                  <a:srgbClr val="FFFFFF"/>
                </a:solidFill>
              </a:rPr>
              <a:t>“Stay” = cease! Or SHUT UP and listen. “Stop lying to me!”</a:t>
            </a:r>
          </a:p>
          <a:p>
            <a:r>
              <a:rPr lang="en-US" sz="3200" dirty="0">
                <a:solidFill>
                  <a:srgbClr val="FFFFFF"/>
                </a:solidFill>
              </a:rPr>
              <a:t>This is a hard work for Samuel.</a:t>
            </a:r>
          </a:p>
          <a:p>
            <a:r>
              <a:rPr lang="en-US" sz="3200" dirty="0">
                <a:solidFill>
                  <a:srgbClr val="FFFFFF"/>
                </a:solidFill>
              </a:rPr>
              <a:t>Counselors: we don’t give our </a:t>
            </a:r>
            <a:r>
              <a:rPr lang="en-US" sz="3200" u="sng" dirty="0">
                <a:solidFill>
                  <a:srgbClr val="FFFFFF"/>
                </a:solidFill>
              </a:rPr>
              <a:t>opinions</a:t>
            </a:r>
            <a:r>
              <a:rPr lang="en-US" sz="3200" dirty="0">
                <a:solidFill>
                  <a:srgbClr val="FFFFFF"/>
                </a:solidFill>
              </a:rPr>
              <a:t>, we give the </a:t>
            </a:r>
            <a:r>
              <a:rPr lang="en-US" sz="3200" u="sng" dirty="0">
                <a:solidFill>
                  <a:srgbClr val="FFFFFF"/>
                </a:solidFill>
              </a:rPr>
              <a:t>Word</a:t>
            </a:r>
            <a:r>
              <a:rPr lang="en-US" sz="3200" dirty="0">
                <a:solidFill>
                  <a:srgbClr val="FFFFFF"/>
                </a:solidFill>
              </a:rPr>
              <a:t> of God. </a:t>
            </a:r>
          </a:p>
          <a:p>
            <a:r>
              <a:rPr lang="en-US" sz="3200" dirty="0">
                <a:solidFill>
                  <a:srgbClr val="FFFFFF"/>
                </a:solidFill>
              </a:rPr>
              <a:t>The goal is </a:t>
            </a:r>
            <a:r>
              <a:rPr lang="en-US" sz="3200" u="sng" dirty="0">
                <a:solidFill>
                  <a:srgbClr val="FFFFFF"/>
                </a:solidFill>
              </a:rPr>
              <a:t>repentance</a:t>
            </a:r>
            <a:r>
              <a:rPr lang="en-US" sz="3200" dirty="0">
                <a:solidFill>
                  <a:srgbClr val="FFFFFF"/>
                </a:solidFill>
              </a:rPr>
              <a:t> and </a:t>
            </a:r>
            <a:r>
              <a:rPr lang="en-US" sz="3200" u="sng" dirty="0">
                <a:solidFill>
                  <a:srgbClr val="FFFFFF"/>
                </a:solidFill>
              </a:rPr>
              <a:t>recovery</a:t>
            </a:r>
            <a:r>
              <a:rPr lang="en-US" sz="3200" dirty="0">
                <a:solidFill>
                  <a:srgbClr val="FFFFFF"/>
                </a:solidFill>
              </a:rPr>
              <a:t>!</a:t>
            </a:r>
          </a:p>
          <a:p>
            <a:endParaRPr lang="en-US" sz="3200" dirty="0">
              <a:solidFill>
                <a:srgbClr val="FFFFFF"/>
              </a:solidFill>
            </a:endParaRPr>
          </a:p>
          <a:p>
            <a:endParaRPr lang="en-US" sz="2000" dirty="0">
              <a:solidFill>
                <a:srgbClr val="FFFFFF"/>
              </a:solidFill>
            </a:endParaRPr>
          </a:p>
        </p:txBody>
      </p:sp>
      <p:pic>
        <p:nvPicPr>
          <p:cNvPr id="7" name="Picture 6">
            <a:extLst>
              <a:ext uri="{FF2B5EF4-FFF2-40B4-BE49-F238E27FC236}">
                <a16:creationId xmlns:a16="http://schemas.microsoft.com/office/drawing/2014/main" id="{6A35704F-57CD-43FB-BB2B-D94A0BAB1803}"/>
              </a:ext>
            </a:extLst>
          </p:cNvPr>
          <p:cNvPicPr>
            <a:picLocks noChangeAspect="1"/>
          </p:cNvPicPr>
          <p:nvPr/>
        </p:nvPicPr>
        <p:blipFill>
          <a:blip r:embed="rId2"/>
          <a:stretch>
            <a:fillRect/>
          </a:stretch>
        </p:blipFill>
        <p:spPr>
          <a:xfrm>
            <a:off x="285958" y="321732"/>
            <a:ext cx="7046173" cy="4445340"/>
          </a:xfrm>
          <a:prstGeom prst="rect">
            <a:avLst/>
          </a:prstGeom>
        </p:spPr>
      </p:pic>
    </p:spTree>
    <p:extLst>
      <p:ext uri="{BB962C8B-B14F-4D97-AF65-F5344CB8AC3E}">
        <p14:creationId xmlns:p14="http://schemas.microsoft.com/office/powerpoint/2010/main" val="148716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4DB5F43F29D49A6E8E0828CE3107F" ma:contentTypeVersion="7" ma:contentTypeDescription="Create a new document." ma:contentTypeScope="" ma:versionID="f6205a6e5b60a6581a872eeff60a6fce">
  <xsd:schema xmlns:xsd="http://www.w3.org/2001/XMLSchema" xmlns:xs="http://www.w3.org/2001/XMLSchema" xmlns:p="http://schemas.microsoft.com/office/2006/metadata/properties" xmlns:ns2="92225faf-0d15-43dc-b0d3-949d76b83189" xmlns:ns3="85009109-077a-450e-82c0-9072b8164ed1" targetNamespace="http://schemas.microsoft.com/office/2006/metadata/properties" ma:root="true" ma:fieldsID="4154eefe68d8a92f40066778c1b0231f" ns2:_="" ns3:_="">
    <xsd:import namespace="92225faf-0d15-43dc-b0d3-949d76b83189"/>
    <xsd:import namespace="85009109-077a-450e-82c0-9072b8164e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25faf-0d15-43dc-b0d3-949d76b831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09109-077a-450e-82c0-9072b8164ed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582769-8BBD-4968-959D-408E4E3067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25faf-0d15-43dc-b0d3-949d76b83189"/>
    <ds:schemaRef ds:uri="85009109-077a-450e-82c0-9072b8164e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2F8C6A-B020-4E02-BEDB-7A06E34EB016}">
  <ds:schemaRefs>
    <ds:schemaRef ds:uri="http://schemas.microsoft.com/sharepoint/v3/contenttype/forms"/>
  </ds:schemaRefs>
</ds:datastoreItem>
</file>

<file path=customXml/itemProps3.xml><?xml version="1.0" encoding="utf-8"?>
<ds:datastoreItem xmlns:ds="http://schemas.openxmlformats.org/officeDocument/2006/customXml" ds:itemID="{1B336976-E9A2-4D91-B2E6-D238D6E3FCBE}">
  <ds:schemaRefs>
    <ds:schemaRef ds:uri="92225faf-0d15-43dc-b0d3-949d76b83189"/>
    <ds:schemaRef ds:uri="http://purl.org/dc/terms/"/>
    <ds:schemaRef ds:uri="http://schemas.microsoft.com/office/2006/metadata/properties"/>
    <ds:schemaRef ds:uri="http://schemas.microsoft.com/office/2006/documentManagement/types"/>
    <ds:schemaRef ds:uri="85009109-077a-450e-82c0-9072b8164ed1"/>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3782</TotalTime>
  <Words>1402</Words>
  <Application>Microsoft Office PowerPoint</Application>
  <PresentationFormat>Widescreen</PresentationFormat>
  <Paragraphs>57</Paragraphs>
  <Slides>27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Calibri Light</vt:lpstr>
      <vt:lpstr>Century Gothic</vt:lpstr>
      <vt:lpstr>Office Theme</vt:lpstr>
      <vt:lpstr>1_Office Theme</vt:lpstr>
      <vt:lpstr>Saul’s Rebellion Against God’s Word 2</vt:lpstr>
      <vt:lpstr>Saul broke God’s heart too!</vt:lpstr>
      <vt:lpstr>PowerPoint Presentation</vt:lpstr>
      <vt:lpstr>PowerPoint Presentation</vt:lpstr>
      <vt:lpstr>Saul’s lies to Samuel. </vt:lpstr>
      <vt:lpstr>The evidence of sin.</vt:lpstr>
      <vt:lpstr>The judgment of God.</vt:lpstr>
      <vt:lpstr>PowerPoint Presentation</vt:lpstr>
      <vt:lpstr>The judgment of God.</vt:lpstr>
      <vt:lpstr>PowerPoint Presentation</vt:lpstr>
      <vt:lpstr>The judgment of God.</vt:lpstr>
      <vt:lpstr>PowerPoint Presentation</vt:lpstr>
      <vt:lpstr>No one  can make you sin.</vt:lpstr>
      <vt:lpstr>PowerPoint Presentation</vt:lpstr>
      <vt:lpstr>PowerPoint Presentation</vt:lpstr>
      <vt:lpstr>The judgment of God.</vt:lpstr>
      <vt:lpstr>PowerPoint Presentation</vt:lpstr>
      <vt:lpstr>PowerPoint Presentation</vt:lpstr>
      <vt:lpstr>PowerPoint Presentation</vt:lpstr>
      <vt:lpstr>The judgment of God.</vt:lpstr>
      <vt:lpstr>PowerPoint Presentation</vt:lpstr>
      <vt:lpstr>PowerPoint Presentation</vt:lpstr>
      <vt:lpstr>PowerPoint Presentation</vt:lpstr>
      <vt:lpstr>PowerPoint Presentation</vt:lpstr>
      <vt:lpstr>PowerPoint Presentation</vt:lpstr>
      <vt:lpstr>Rejecting God’s Word results in God’s rejection in return.</vt:lpstr>
      <vt:lpstr>Saul’s Rebellion Against God’s Word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Faith’s Exploit for the Lord.</dc:title>
  <dc:creator>Sam Miles</dc:creator>
  <cp:lastModifiedBy>Audio Visual</cp:lastModifiedBy>
  <cp:revision>8</cp:revision>
  <dcterms:created xsi:type="dcterms:W3CDTF">2018-03-10T14:11:25Z</dcterms:created>
  <dcterms:modified xsi:type="dcterms:W3CDTF">2018-04-22T17:26:53Z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0x010100FF94DB5F43F29D49A6E8E0828CE3107F</vt:lpwstr>
  </property>
</Properties>
</file>